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7"/>
  </p:notesMasterIdLst>
  <p:handoutMasterIdLst>
    <p:handoutMasterId r:id="rId78"/>
  </p:handoutMasterIdLst>
  <p:sldIdLst>
    <p:sldId id="386" r:id="rId2"/>
    <p:sldId id="258" r:id="rId3"/>
    <p:sldId id="257" r:id="rId4"/>
    <p:sldId id="377" r:id="rId5"/>
    <p:sldId id="378" r:id="rId6"/>
    <p:sldId id="259" r:id="rId7"/>
    <p:sldId id="260" r:id="rId8"/>
    <p:sldId id="318" r:id="rId9"/>
    <p:sldId id="319" r:id="rId10"/>
    <p:sldId id="379" r:id="rId11"/>
    <p:sldId id="320" r:id="rId12"/>
    <p:sldId id="321" r:id="rId13"/>
    <p:sldId id="322" r:id="rId14"/>
    <p:sldId id="323" r:id="rId15"/>
    <p:sldId id="324" r:id="rId16"/>
    <p:sldId id="381" r:id="rId17"/>
    <p:sldId id="325" r:id="rId18"/>
    <p:sldId id="326" r:id="rId19"/>
    <p:sldId id="327" r:id="rId20"/>
    <p:sldId id="328" r:id="rId21"/>
    <p:sldId id="380" r:id="rId22"/>
    <p:sldId id="329" r:id="rId23"/>
    <p:sldId id="382" r:id="rId24"/>
    <p:sldId id="330" r:id="rId25"/>
    <p:sldId id="383" r:id="rId26"/>
    <p:sldId id="331" r:id="rId27"/>
    <p:sldId id="384" r:id="rId28"/>
    <p:sldId id="332" r:id="rId29"/>
    <p:sldId id="333" r:id="rId30"/>
    <p:sldId id="376" r:id="rId31"/>
    <p:sldId id="334" r:id="rId32"/>
    <p:sldId id="335" r:id="rId33"/>
    <p:sldId id="336" r:id="rId34"/>
    <p:sldId id="337" r:id="rId35"/>
    <p:sldId id="338" r:id="rId36"/>
    <p:sldId id="339" r:id="rId37"/>
    <p:sldId id="340" r:id="rId38"/>
    <p:sldId id="341" r:id="rId39"/>
    <p:sldId id="342" r:id="rId40"/>
    <p:sldId id="385"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360" r:id="rId59"/>
    <p:sldId id="361" r:id="rId60"/>
    <p:sldId id="362" r:id="rId61"/>
    <p:sldId id="363" r:id="rId62"/>
    <p:sldId id="364" r:id="rId63"/>
    <p:sldId id="365" r:id="rId64"/>
    <p:sldId id="366" r:id="rId65"/>
    <p:sldId id="367" r:id="rId66"/>
    <p:sldId id="368" r:id="rId67"/>
    <p:sldId id="369" r:id="rId68"/>
    <p:sldId id="370" r:id="rId69"/>
    <p:sldId id="371" r:id="rId70"/>
    <p:sldId id="372" r:id="rId71"/>
    <p:sldId id="373" r:id="rId72"/>
    <p:sldId id="374" r:id="rId73"/>
    <p:sldId id="375" r:id="rId74"/>
    <p:sldId id="316" r:id="rId75"/>
    <p:sldId id="317"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1" autoAdjust="0"/>
    <p:restoredTop sz="94624" autoAdjust="0"/>
  </p:normalViewPr>
  <p:slideViewPr>
    <p:cSldViewPr>
      <p:cViewPr varScale="1">
        <p:scale>
          <a:sx n="53" d="100"/>
          <a:sy n="53" d="100"/>
        </p:scale>
        <p:origin x="133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40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95F227-90C9-4CE0-BEBA-5E6A8E09F14C}" type="datetimeFigureOut">
              <a:rPr lang="en-US" smtClean="0"/>
              <a:t>2/24/2020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C3B0D9-829A-4C51-848F-232F05769860}" type="slidenum">
              <a:rPr lang="en-US" smtClean="0"/>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2/24/2020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a:p>
        </p:txBody>
      </p:sp>
    </p:spTree>
    <p:extLst>
      <p:ext uri="{BB962C8B-B14F-4D97-AF65-F5344CB8AC3E}">
        <p14:creationId xmlns:p14="http://schemas.microsoft.com/office/powerpoint/2010/main" val="390851570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C1E22-C6CD-4100-AE7A-04E812B2888B}" type="slidenum">
              <a:rPr lang="en-US" smtClean="0"/>
              <a:pPr/>
              <a:t>1</a:t>
            </a:fld>
            <a:endParaRPr lang="en-US"/>
          </a:p>
        </p:txBody>
      </p:sp>
      <p:sp>
        <p:nvSpPr>
          <p:cNvPr id="5" name="Footer Placeholder 4">
            <a:extLst>
              <a:ext uri="{FF2B5EF4-FFF2-40B4-BE49-F238E27FC236}">
                <a16:creationId xmlns:a16="http://schemas.microsoft.com/office/drawing/2014/main" id="{6FD10E51-9FF3-40DC-8DE5-3ECB47B74B2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13819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FC1E22-C6CD-4100-AE7A-04E812B2888B}" type="slidenum">
              <a:rPr lang="en-US" smtClean="0"/>
              <a:pPr/>
              <a:t>10</a:t>
            </a:fld>
            <a:endParaRPr lang="en-US"/>
          </a:p>
        </p:txBody>
      </p:sp>
      <p:sp>
        <p:nvSpPr>
          <p:cNvPr id="5" name="Footer Placeholder 4">
            <a:extLst>
              <a:ext uri="{FF2B5EF4-FFF2-40B4-BE49-F238E27FC236}">
                <a16:creationId xmlns:a16="http://schemas.microsoft.com/office/drawing/2014/main" id="{63C542F8-5C27-4C2A-BCEF-3C7F115A1DFC}"/>
              </a:ext>
            </a:extLst>
          </p:cNvPr>
          <p:cNvSpPr>
            <a:spLocks noGrp="1"/>
          </p:cNvSpPr>
          <p:nvPr>
            <p:ph type="ftr" sz="quarter" idx="4"/>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FC1E22-C6CD-4100-AE7A-04E812B2888B}" type="slidenum">
              <a:rPr lang="en-US" smtClean="0"/>
              <a:pPr/>
              <a:t>11</a:t>
            </a:fld>
            <a:endParaRPr lang="en-US"/>
          </a:p>
        </p:txBody>
      </p:sp>
      <p:sp>
        <p:nvSpPr>
          <p:cNvPr id="5" name="Footer Placeholder 4">
            <a:extLst>
              <a:ext uri="{FF2B5EF4-FFF2-40B4-BE49-F238E27FC236}">
                <a16:creationId xmlns:a16="http://schemas.microsoft.com/office/drawing/2014/main" id="{628118A5-C587-4D19-AD84-3442D87EFE1B}"/>
              </a:ext>
            </a:extLst>
          </p:cNvPr>
          <p:cNvSpPr>
            <a:spLocks noGrp="1"/>
          </p:cNvSpPr>
          <p:nvPr>
            <p:ph type="ftr" sz="quarter" idx="4"/>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FC1E22-C6CD-4100-AE7A-04E812B2888B}" type="slidenum">
              <a:rPr lang="en-US" smtClean="0"/>
              <a:pPr/>
              <a:t>12</a:t>
            </a:fld>
            <a:endParaRPr lang="en-US"/>
          </a:p>
        </p:txBody>
      </p:sp>
      <p:sp>
        <p:nvSpPr>
          <p:cNvPr id="5" name="Footer Placeholder 4">
            <a:extLst>
              <a:ext uri="{FF2B5EF4-FFF2-40B4-BE49-F238E27FC236}">
                <a16:creationId xmlns:a16="http://schemas.microsoft.com/office/drawing/2014/main" id="{61ADBCF3-E75F-4ADE-91A7-B2F7E046F842}"/>
              </a:ext>
            </a:extLst>
          </p:cNvPr>
          <p:cNvSpPr>
            <a:spLocks noGrp="1"/>
          </p:cNvSpPr>
          <p:nvPr>
            <p:ph type="ftr" sz="quarter" idx="4"/>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FC1E22-C6CD-4100-AE7A-04E812B2888B}" type="slidenum">
              <a:rPr lang="en-US" smtClean="0"/>
              <a:pPr/>
              <a:t>13</a:t>
            </a:fld>
            <a:endParaRPr lang="en-US"/>
          </a:p>
        </p:txBody>
      </p:sp>
      <p:sp>
        <p:nvSpPr>
          <p:cNvPr id="5" name="Footer Placeholder 4">
            <a:extLst>
              <a:ext uri="{FF2B5EF4-FFF2-40B4-BE49-F238E27FC236}">
                <a16:creationId xmlns:a16="http://schemas.microsoft.com/office/drawing/2014/main" id="{A616705A-D567-43CF-BD35-E24FFC015C32}"/>
              </a:ext>
            </a:extLst>
          </p:cNvPr>
          <p:cNvSpPr>
            <a:spLocks noGrp="1"/>
          </p:cNvSpPr>
          <p:nvPr>
            <p:ph type="ftr" sz="quarter" idx="4"/>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FC1E22-C6CD-4100-AE7A-04E812B2888B}" type="slidenum">
              <a:rPr lang="en-US" smtClean="0"/>
              <a:pPr/>
              <a:t>14</a:t>
            </a:fld>
            <a:endParaRPr lang="en-US"/>
          </a:p>
        </p:txBody>
      </p:sp>
      <p:sp>
        <p:nvSpPr>
          <p:cNvPr id="5" name="Footer Placeholder 4">
            <a:extLst>
              <a:ext uri="{FF2B5EF4-FFF2-40B4-BE49-F238E27FC236}">
                <a16:creationId xmlns:a16="http://schemas.microsoft.com/office/drawing/2014/main" id="{B65183D7-FC88-44AE-BE23-94CD2C3309E7}"/>
              </a:ext>
            </a:extLst>
          </p:cNvPr>
          <p:cNvSpPr>
            <a:spLocks noGrp="1"/>
          </p:cNvSpPr>
          <p:nvPr>
            <p:ph type="ftr" sz="quarter" idx="4"/>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FC1E22-C6CD-4100-AE7A-04E812B2888B}" type="slidenum">
              <a:rPr lang="en-US" smtClean="0"/>
              <a:pPr/>
              <a:t>15</a:t>
            </a:fld>
            <a:endParaRPr lang="en-US"/>
          </a:p>
        </p:txBody>
      </p:sp>
      <p:sp>
        <p:nvSpPr>
          <p:cNvPr id="5" name="Footer Placeholder 4">
            <a:extLst>
              <a:ext uri="{FF2B5EF4-FFF2-40B4-BE49-F238E27FC236}">
                <a16:creationId xmlns:a16="http://schemas.microsoft.com/office/drawing/2014/main" id="{DEB8B672-20F2-460F-98C1-5A6BEE26E002}"/>
              </a:ext>
            </a:extLst>
          </p:cNvPr>
          <p:cNvSpPr>
            <a:spLocks noGrp="1"/>
          </p:cNvSpPr>
          <p:nvPr>
            <p:ph type="ftr" sz="quarter" idx="4"/>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FC1E22-C6CD-4100-AE7A-04E812B2888B}" type="slidenum">
              <a:rPr lang="en-US" smtClean="0"/>
              <a:pPr/>
              <a:t>16</a:t>
            </a:fld>
            <a:endParaRPr lang="en-US"/>
          </a:p>
        </p:txBody>
      </p:sp>
      <p:sp>
        <p:nvSpPr>
          <p:cNvPr id="5" name="Footer Placeholder 4">
            <a:extLst>
              <a:ext uri="{FF2B5EF4-FFF2-40B4-BE49-F238E27FC236}">
                <a16:creationId xmlns:a16="http://schemas.microsoft.com/office/drawing/2014/main" id="{88555E7C-5844-42AA-A5E4-FBA65BC5BF90}"/>
              </a:ext>
            </a:extLst>
          </p:cNvPr>
          <p:cNvSpPr>
            <a:spLocks noGrp="1"/>
          </p:cNvSpPr>
          <p:nvPr>
            <p:ph type="ftr" sz="quarter" idx="4"/>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FC1E22-C6CD-4100-AE7A-04E812B2888B}" type="slidenum">
              <a:rPr lang="en-US" smtClean="0"/>
              <a:pPr/>
              <a:t>17</a:t>
            </a:fld>
            <a:endParaRPr lang="en-US"/>
          </a:p>
        </p:txBody>
      </p:sp>
      <p:sp>
        <p:nvSpPr>
          <p:cNvPr id="5" name="Footer Placeholder 4">
            <a:extLst>
              <a:ext uri="{FF2B5EF4-FFF2-40B4-BE49-F238E27FC236}">
                <a16:creationId xmlns:a16="http://schemas.microsoft.com/office/drawing/2014/main" id="{504FAA20-BF04-4B8B-A95F-AA0FED9C383C}"/>
              </a:ext>
            </a:extLst>
          </p:cNvPr>
          <p:cNvSpPr>
            <a:spLocks noGrp="1"/>
          </p:cNvSpPr>
          <p:nvPr>
            <p:ph type="ftr" sz="quarter" idx="4"/>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21</a:t>
            </a:fld>
            <a:endParaRPr lang="en-US"/>
          </a:p>
        </p:txBody>
      </p:sp>
      <p:sp>
        <p:nvSpPr>
          <p:cNvPr id="5" name="Footer Placeholder 4">
            <a:extLst>
              <a:ext uri="{FF2B5EF4-FFF2-40B4-BE49-F238E27FC236}">
                <a16:creationId xmlns:a16="http://schemas.microsoft.com/office/drawing/2014/main" id="{62BC6B9B-B6B5-41DC-BABD-DE8C5B24E352}"/>
              </a:ext>
            </a:extLst>
          </p:cNvPr>
          <p:cNvSpPr>
            <a:spLocks noGrp="1"/>
          </p:cNvSpPr>
          <p:nvPr>
            <p:ph type="ftr" sz="quarter" idx="4"/>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23</a:t>
            </a:fld>
            <a:endParaRPr lang="en-US"/>
          </a:p>
        </p:txBody>
      </p:sp>
      <p:sp>
        <p:nvSpPr>
          <p:cNvPr id="5" name="Footer Placeholder 4">
            <a:extLst>
              <a:ext uri="{FF2B5EF4-FFF2-40B4-BE49-F238E27FC236}">
                <a16:creationId xmlns:a16="http://schemas.microsoft.com/office/drawing/2014/main" id="{5F754084-3DAB-438F-ACAD-664CFFE4C43B}"/>
              </a:ext>
            </a:extLst>
          </p:cNvPr>
          <p:cNvSpPr>
            <a:spLocks noGrp="1"/>
          </p:cNvSpPr>
          <p:nvPr>
            <p:ph type="ftr" sz="quarter" idx="4"/>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FC1E22-C6CD-4100-AE7A-04E812B2888B}" type="slidenum">
              <a:rPr lang="en-US" smtClean="0"/>
              <a:pPr/>
              <a:t>2</a:t>
            </a:fld>
            <a:endParaRPr lang="en-US"/>
          </a:p>
        </p:txBody>
      </p:sp>
      <p:sp>
        <p:nvSpPr>
          <p:cNvPr id="5" name="Footer Placeholder 4">
            <a:extLst>
              <a:ext uri="{FF2B5EF4-FFF2-40B4-BE49-F238E27FC236}">
                <a16:creationId xmlns:a16="http://schemas.microsoft.com/office/drawing/2014/main" id="{3EE900C1-2B91-4231-955A-9CB1599958FD}"/>
              </a:ext>
            </a:extLst>
          </p:cNvPr>
          <p:cNvSpPr>
            <a:spLocks noGrp="1"/>
          </p:cNvSpPr>
          <p:nvPr>
            <p:ph type="ftr" sz="quarter" idx="4"/>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25</a:t>
            </a:fld>
            <a:endParaRPr lang="en-US"/>
          </a:p>
        </p:txBody>
      </p:sp>
      <p:sp>
        <p:nvSpPr>
          <p:cNvPr id="5" name="Footer Placeholder 4">
            <a:extLst>
              <a:ext uri="{FF2B5EF4-FFF2-40B4-BE49-F238E27FC236}">
                <a16:creationId xmlns:a16="http://schemas.microsoft.com/office/drawing/2014/main" id="{39D9F396-F6E2-4D91-8904-D2830A03A2AD}"/>
              </a:ext>
            </a:extLst>
          </p:cNvPr>
          <p:cNvSpPr>
            <a:spLocks noGrp="1"/>
          </p:cNvSpPr>
          <p:nvPr>
            <p:ph type="ftr" sz="quarter" idx="4"/>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27</a:t>
            </a:fld>
            <a:endParaRPr lang="en-US"/>
          </a:p>
        </p:txBody>
      </p:sp>
      <p:sp>
        <p:nvSpPr>
          <p:cNvPr id="5" name="Footer Placeholder 4">
            <a:extLst>
              <a:ext uri="{FF2B5EF4-FFF2-40B4-BE49-F238E27FC236}">
                <a16:creationId xmlns:a16="http://schemas.microsoft.com/office/drawing/2014/main" id="{11248CFB-E3C3-4541-8592-1E23CC464E45}"/>
              </a:ext>
            </a:extLst>
          </p:cNvPr>
          <p:cNvSpPr>
            <a:spLocks noGrp="1"/>
          </p:cNvSpPr>
          <p:nvPr>
            <p:ph type="ftr" sz="quarter" idx="4"/>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FC1E22-C6CD-4100-AE7A-04E812B2888B}" type="slidenum">
              <a:rPr lang="en-US" smtClean="0"/>
              <a:pPr/>
              <a:t>3</a:t>
            </a:fld>
            <a:endParaRPr lang="en-US"/>
          </a:p>
        </p:txBody>
      </p:sp>
      <p:sp>
        <p:nvSpPr>
          <p:cNvPr id="5" name="Footer Placeholder 4">
            <a:extLst>
              <a:ext uri="{FF2B5EF4-FFF2-40B4-BE49-F238E27FC236}">
                <a16:creationId xmlns:a16="http://schemas.microsoft.com/office/drawing/2014/main" id="{449F1533-79D2-4D38-9992-081D4ADFF802}"/>
              </a:ext>
            </a:extLst>
          </p:cNvPr>
          <p:cNvSpPr>
            <a:spLocks noGrp="1"/>
          </p:cNvSpPr>
          <p:nvPr>
            <p:ph type="ftr" sz="quarter" idx="4"/>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FC1E22-C6CD-4100-AE7A-04E812B2888B}" type="slidenum">
              <a:rPr lang="en-US" smtClean="0"/>
              <a:pPr/>
              <a:t>4</a:t>
            </a:fld>
            <a:endParaRPr lang="en-US"/>
          </a:p>
        </p:txBody>
      </p:sp>
      <p:sp>
        <p:nvSpPr>
          <p:cNvPr id="5" name="Footer Placeholder 4">
            <a:extLst>
              <a:ext uri="{FF2B5EF4-FFF2-40B4-BE49-F238E27FC236}">
                <a16:creationId xmlns:a16="http://schemas.microsoft.com/office/drawing/2014/main" id="{45441C6D-0B45-4D66-B6F2-CDF663E6386D}"/>
              </a:ext>
            </a:extLst>
          </p:cNvPr>
          <p:cNvSpPr>
            <a:spLocks noGrp="1"/>
          </p:cNvSpPr>
          <p:nvPr>
            <p:ph type="ftr" sz="quarter" idx="4"/>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FC1E22-C6CD-4100-AE7A-04E812B2888B}" type="slidenum">
              <a:rPr lang="en-US" smtClean="0"/>
              <a:pPr/>
              <a:t>5</a:t>
            </a:fld>
            <a:endParaRPr lang="en-US"/>
          </a:p>
        </p:txBody>
      </p:sp>
      <p:sp>
        <p:nvSpPr>
          <p:cNvPr id="5" name="Footer Placeholder 4">
            <a:extLst>
              <a:ext uri="{FF2B5EF4-FFF2-40B4-BE49-F238E27FC236}">
                <a16:creationId xmlns:a16="http://schemas.microsoft.com/office/drawing/2014/main" id="{2A5FBFB3-EE91-4664-852B-7236A4D7588C}"/>
              </a:ext>
            </a:extLst>
          </p:cNvPr>
          <p:cNvSpPr>
            <a:spLocks noGrp="1"/>
          </p:cNvSpPr>
          <p:nvPr>
            <p:ph type="ftr" sz="quarter" idx="4"/>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FC1E22-C6CD-4100-AE7A-04E812B2888B}" type="slidenum">
              <a:rPr lang="en-US" smtClean="0"/>
              <a:pPr/>
              <a:t>6</a:t>
            </a:fld>
            <a:endParaRPr lang="en-US"/>
          </a:p>
        </p:txBody>
      </p:sp>
      <p:sp>
        <p:nvSpPr>
          <p:cNvPr id="5" name="Footer Placeholder 4">
            <a:extLst>
              <a:ext uri="{FF2B5EF4-FFF2-40B4-BE49-F238E27FC236}">
                <a16:creationId xmlns:a16="http://schemas.microsoft.com/office/drawing/2014/main" id="{02328769-05E6-4AA9-A779-7D27BFA4B88E}"/>
              </a:ext>
            </a:extLst>
          </p:cNvPr>
          <p:cNvSpPr>
            <a:spLocks noGrp="1"/>
          </p:cNvSpPr>
          <p:nvPr>
            <p:ph type="ftr" sz="quarter" idx="4"/>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FC1E22-C6CD-4100-AE7A-04E812B2888B}" type="slidenum">
              <a:rPr lang="en-US" smtClean="0"/>
              <a:pPr/>
              <a:t>7</a:t>
            </a:fld>
            <a:endParaRPr lang="en-US"/>
          </a:p>
        </p:txBody>
      </p:sp>
      <p:sp>
        <p:nvSpPr>
          <p:cNvPr id="5" name="Footer Placeholder 4">
            <a:extLst>
              <a:ext uri="{FF2B5EF4-FFF2-40B4-BE49-F238E27FC236}">
                <a16:creationId xmlns:a16="http://schemas.microsoft.com/office/drawing/2014/main" id="{64750454-F9B8-407A-A3DA-CD728A764AE9}"/>
              </a:ext>
            </a:extLst>
          </p:cNvPr>
          <p:cNvSpPr>
            <a:spLocks noGrp="1"/>
          </p:cNvSpPr>
          <p:nvPr>
            <p:ph type="ftr" sz="quarter" idx="4"/>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FC1E22-C6CD-4100-AE7A-04E812B2888B}" type="slidenum">
              <a:rPr lang="en-US" smtClean="0"/>
              <a:pPr/>
              <a:t>8</a:t>
            </a:fld>
            <a:endParaRPr lang="en-US"/>
          </a:p>
        </p:txBody>
      </p:sp>
      <p:sp>
        <p:nvSpPr>
          <p:cNvPr id="5" name="Footer Placeholder 4">
            <a:extLst>
              <a:ext uri="{FF2B5EF4-FFF2-40B4-BE49-F238E27FC236}">
                <a16:creationId xmlns:a16="http://schemas.microsoft.com/office/drawing/2014/main" id="{605FDF1B-EB1B-434C-8FBA-2FEF8BBA09B4}"/>
              </a:ext>
            </a:extLst>
          </p:cNvPr>
          <p:cNvSpPr>
            <a:spLocks noGrp="1"/>
          </p:cNvSpPr>
          <p:nvPr>
            <p:ph type="ftr" sz="quarter" idx="4"/>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FC1E22-C6CD-4100-AE7A-04E812B2888B}" type="slidenum">
              <a:rPr lang="en-US" smtClean="0"/>
              <a:pPr/>
              <a:t>9</a:t>
            </a:fld>
            <a:endParaRPr lang="en-US"/>
          </a:p>
        </p:txBody>
      </p:sp>
      <p:sp>
        <p:nvSpPr>
          <p:cNvPr id="5" name="Footer Placeholder 4">
            <a:extLst>
              <a:ext uri="{FF2B5EF4-FFF2-40B4-BE49-F238E27FC236}">
                <a16:creationId xmlns:a16="http://schemas.microsoft.com/office/drawing/2014/main" id="{ED1B72C4-02A4-4E10-8AA1-632476B19CA3}"/>
              </a:ext>
            </a:extLst>
          </p:cNvPr>
          <p:cNvSpPr>
            <a:spLocks noGrp="1"/>
          </p:cNvSpPr>
          <p:nvPr>
            <p:ph type="ftr" sz="quarter" idx="4"/>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352802"/>
            <a:ext cx="4572000" cy="3286125"/>
          </a:xfrm>
          <a:noFill/>
        </p:spPr>
        <p:txBody>
          <a:bodyPr/>
          <a:lstStyle>
            <a:lvl1pPr marL="0" indent="0" algn="ctr">
              <a:buNone/>
              <a:defRPr>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userDrawn="1"/>
        </p:nvSpPr>
        <p:spPr>
          <a:xfrm>
            <a:off x="0" y="0"/>
            <a:ext cx="9144000" cy="2819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0" y="2971800"/>
            <a:ext cx="9144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457201" y="914400"/>
            <a:ext cx="4588412" cy="2286000"/>
          </a:xfrm>
        </p:spPr>
        <p:txBody>
          <a:bodyPr>
            <a:normAutofit/>
          </a:bodyPr>
          <a:lstStyle>
            <a:lvl1pPr algn="l">
              <a:defRPr sz="6000" b="1">
                <a:solidFill>
                  <a:schemeClr val="tx2"/>
                </a:solidFill>
                <a:latin typeface="Franklin Gothic Medium" pitchFamily="34" charset="0"/>
                <a:cs typeface="Arial" pitchFamily="34" charset="0"/>
              </a:defRPr>
            </a:lvl1pPr>
          </a:lstStyle>
          <a:p>
            <a:r>
              <a:rPr lang="en-US" dirty="0"/>
              <a:t>Microsoft</a:t>
            </a:r>
            <a:br>
              <a:rPr lang="en-US" dirty="0"/>
            </a:br>
            <a:r>
              <a:rPr lang="en-US" dirty="0"/>
              <a:t>WORD 2010</a:t>
            </a:r>
          </a:p>
        </p:txBody>
      </p:sp>
      <p:pic>
        <p:nvPicPr>
          <p:cNvPr id="15" name="Picture 6" descr="SCSit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2102" t="9073" r="5147" b="8212"/>
          <a:stretch/>
        </p:blipFill>
        <p:spPr bwMode="auto">
          <a:xfrm>
            <a:off x="76201" y="6019800"/>
            <a:ext cx="1156225" cy="7405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90788" y="3276602"/>
            <a:ext cx="4353213" cy="355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0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Rectangle 13"/>
          <p:cNvSpPr/>
          <p:nvPr userDrawn="1"/>
        </p:nvSpPr>
        <p:spPr>
          <a:xfrm>
            <a:off x="0" y="1066800"/>
            <a:ext cx="9144000" cy="57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p:cNvSpPr/>
          <p:nvPr userDrawn="1"/>
        </p:nvSpPr>
        <p:spPr>
          <a:xfrm>
            <a:off x="152401" y="1371600"/>
            <a:ext cx="8839199" cy="495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152400" y="1371600"/>
            <a:ext cx="8839200" cy="4865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p:cNvSpPr/>
          <p:nvPr userDrawn="1"/>
        </p:nvSpPr>
        <p:spPr>
          <a:xfrm>
            <a:off x="152401" y="6237513"/>
            <a:ext cx="8839199" cy="468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a:xfrm>
            <a:off x="152400" y="6340477"/>
            <a:ext cx="8382000" cy="365125"/>
          </a:xfrm>
          <a:prstGeom prst="rect">
            <a:avLst/>
          </a:prstGeom>
        </p:spPr>
        <p:txBody>
          <a:bodyPr/>
          <a:lstStyle>
            <a:lvl1pPr>
              <a:defRPr sz="1200"/>
            </a:lvl1pPr>
          </a:lstStyle>
          <a:p>
            <a:r>
              <a:rPr lang="en-US"/>
              <a:t>                COMPUTER DEPARTMENT    </a:t>
            </a:r>
            <a:endParaRPr lang="en-US" dirty="0"/>
          </a:p>
        </p:txBody>
      </p:sp>
      <p:sp>
        <p:nvSpPr>
          <p:cNvPr id="6" name="Slide Number Placeholder 5"/>
          <p:cNvSpPr>
            <a:spLocks noGrp="1"/>
          </p:cNvSpPr>
          <p:nvPr>
            <p:ph type="sldNum" sz="quarter" idx="12"/>
          </p:nvPr>
        </p:nvSpPr>
        <p:spPr>
          <a:xfrm>
            <a:off x="8534400" y="6340477"/>
            <a:ext cx="457199" cy="365125"/>
          </a:xfrm>
          <a:prstGeom prst="rect">
            <a:avLst/>
          </a:prstGeom>
        </p:spPr>
        <p:txBody>
          <a:bodyPr/>
          <a:lstStyle>
            <a:lvl1pPr algn="ctr">
              <a:defRPr sz="1200"/>
            </a:lvl1pPr>
          </a:lstStyle>
          <a:p>
            <a:fld id="{C5B040E3-E7AD-4D6F-84F3-0CFC8A5C384E}" type="slidenum">
              <a:rPr lang="en-US" smtClean="0"/>
              <a:pPr/>
              <a:t>‹#›</a:t>
            </a:fld>
            <a:endParaRPr lang="en-US" dirty="0"/>
          </a:p>
        </p:txBody>
      </p:sp>
      <p:cxnSp>
        <p:nvCxnSpPr>
          <p:cNvPr id="11" name="Straight Connector 10"/>
          <p:cNvCxnSpPr/>
          <p:nvPr userDrawn="1"/>
        </p:nvCxnSpPr>
        <p:spPr>
          <a:xfrm>
            <a:off x="152401" y="6324600"/>
            <a:ext cx="8839199"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097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1066800"/>
            <a:ext cx="9144000" cy="57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447800"/>
            <a:ext cx="4419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447800"/>
            <a:ext cx="4419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8382000" y="6324600"/>
            <a:ext cx="609600" cy="381000"/>
          </a:xfrm>
          <a:prstGeom prst="rect">
            <a:avLst/>
          </a:prstGeom>
          <a:solidFill>
            <a:schemeClr val="bg1"/>
          </a:solidFill>
        </p:spPr>
        <p:txBody>
          <a:bodyPr/>
          <a:lstStyle>
            <a:lvl1pPr algn="ctr">
              <a:defRPr sz="1200"/>
            </a:lvl1pPr>
          </a:lstStyle>
          <a:p>
            <a:fld id="{C5B040E3-E7AD-4D6F-84F3-0CFC8A5C384E}" type="slidenum">
              <a:rPr lang="en-US" smtClean="0"/>
              <a:pPr/>
              <a:t>‹#›</a:t>
            </a:fld>
            <a:endParaRPr lang="en-US" dirty="0"/>
          </a:p>
        </p:txBody>
      </p:sp>
      <p:sp>
        <p:nvSpPr>
          <p:cNvPr id="6" name="Footer Placeholder 5"/>
          <p:cNvSpPr>
            <a:spLocks noGrp="1"/>
          </p:cNvSpPr>
          <p:nvPr>
            <p:ph type="ftr" sz="quarter" idx="11"/>
          </p:nvPr>
        </p:nvSpPr>
        <p:spPr>
          <a:xfrm>
            <a:off x="152400" y="6324600"/>
            <a:ext cx="8229600" cy="381000"/>
          </a:xfrm>
          <a:prstGeom prst="rect">
            <a:avLst/>
          </a:prstGeom>
          <a:solidFill>
            <a:schemeClr val="bg1"/>
          </a:solidFill>
        </p:spPr>
        <p:txBody>
          <a:bodyPr/>
          <a:lstStyle>
            <a:lvl1pPr>
              <a:defRPr sz="1200"/>
            </a:lvl1pPr>
          </a:lstStyle>
          <a:p>
            <a:r>
              <a:rPr lang="en-US"/>
              <a:t>                COMPUTER DEPARTMENT    </a:t>
            </a:r>
            <a:endParaRPr lang="en-US" dirty="0"/>
          </a:p>
        </p:txBody>
      </p:sp>
      <p:cxnSp>
        <p:nvCxnSpPr>
          <p:cNvPr id="10" name="Straight Connector 9"/>
          <p:cNvCxnSpPr/>
          <p:nvPr userDrawn="1"/>
        </p:nvCxnSpPr>
        <p:spPr>
          <a:xfrm>
            <a:off x="152400" y="6324600"/>
            <a:ext cx="883920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440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0" y="0"/>
            <a:ext cx="9144000" cy="762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152400" y="1371600"/>
            <a:ext cx="8839200" cy="5410200"/>
          </a:xfrm>
          <a:prstGeom prst="rect">
            <a:avLst/>
          </a:prstGeom>
          <a:solidFill>
            <a:schemeClr val="bg1"/>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0" y="914400"/>
            <a:ext cx="9144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2400" y="76200"/>
            <a:ext cx="8153400" cy="1219200"/>
          </a:xfrm>
          <a:prstGeom prst="rect">
            <a:avLst/>
          </a:prstGeom>
          <a:solidFill>
            <a:schemeClr val="bg1"/>
          </a:solidFill>
          <a:ln w="28575">
            <a:solidFill>
              <a:schemeClr val="tx1"/>
            </a:solidFill>
            <a:prstDash val="dash"/>
          </a:ln>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73129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l" defTabSz="914400" rtl="0" eaLnBrk="1" latinLnBrk="0" hangingPunct="1">
        <a:spcBef>
          <a:spcPct val="0"/>
        </a:spcBef>
        <a:buNone/>
        <a:defRPr sz="3600" kern="1200">
          <a:solidFill>
            <a:srgbClr val="C00000"/>
          </a:solidFill>
          <a:latin typeface="Franklin Gothic Medium"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4AAA75-4A03-49DF-B1D1-3AEBE4FDF22C}"/>
              </a:ext>
            </a:extLst>
          </p:cNvPr>
          <p:cNvSpPr>
            <a:spLocks noGrp="1"/>
          </p:cNvSpPr>
          <p:nvPr>
            <p:ph type="sldNum" sz="quarter" idx="12"/>
          </p:nvPr>
        </p:nvSpPr>
        <p:spPr/>
        <p:txBody>
          <a:bodyPr/>
          <a:lstStyle/>
          <a:p>
            <a:fld id="{C5B040E3-E7AD-4D6F-84F3-0CFC8A5C384E}" type="slidenum">
              <a:rPr lang="en-US" smtClean="0"/>
              <a:pPr/>
              <a:t>1</a:t>
            </a:fld>
            <a:endParaRPr lang="en-US" dirty="0"/>
          </a:p>
        </p:txBody>
      </p:sp>
      <p:sp>
        <p:nvSpPr>
          <p:cNvPr id="6" name="Subtitle 2">
            <a:extLst>
              <a:ext uri="{FF2B5EF4-FFF2-40B4-BE49-F238E27FC236}">
                <a16:creationId xmlns:a16="http://schemas.microsoft.com/office/drawing/2014/main" id="{65772EC2-72CA-46F4-A15B-50A0D7118B60}"/>
              </a:ext>
            </a:extLst>
          </p:cNvPr>
          <p:cNvSpPr txBox="1">
            <a:spLocks/>
          </p:cNvSpPr>
          <p:nvPr/>
        </p:nvSpPr>
        <p:spPr>
          <a:xfrm>
            <a:off x="274850" y="2968653"/>
            <a:ext cx="4572000" cy="2974948"/>
          </a:xfrm>
          <a:prstGeom prst="rect">
            <a:avLst/>
          </a:prstGeom>
          <a:noFill/>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rgbClr val="C00000"/>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400" dirty="0"/>
          </a:p>
          <a:p>
            <a:r>
              <a:rPr lang="en-US" sz="3900" dirty="0">
                <a:latin typeface="Franklin Gothic Medium" pitchFamily="34" charset="0"/>
                <a:ea typeface="+mj-ea"/>
                <a:cs typeface="+mj-cs"/>
              </a:rPr>
              <a:t>Computer Applications (COMP 105)</a:t>
            </a:r>
          </a:p>
          <a:p>
            <a:r>
              <a:rPr lang="en-US" sz="3900" dirty="0">
                <a:latin typeface="Franklin Gothic Medium" pitchFamily="34" charset="0"/>
                <a:ea typeface="+mj-ea"/>
                <a:cs typeface="+mj-cs"/>
              </a:rPr>
              <a:t>1st Year</a:t>
            </a:r>
          </a:p>
          <a:p>
            <a:endParaRPr lang="en-US" sz="3900" dirty="0">
              <a:latin typeface="Franklin Gothic Medium" pitchFamily="34" charset="0"/>
              <a:ea typeface="+mj-ea"/>
              <a:cs typeface="+mj-cs"/>
            </a:endParaRPr>
          </a:p>
          <a:p>
            <a:r>
              <a:rPr lang="en-US" sz="3900" dirty="0">
                <a:latin typeface="Franklin Gothic Medium" pitchFamily="34" charset="0"/>
                <a:ea typeface="+mj-ea"/>
                <a:cs typeface="+mj-cs"/>
              </a:rPr>
              <a:t>Dr. Mustafa Moosa Qasim</a:t>
            </a:r>
          </a:p>
          <a:p>
            <a:r>
              <a:rPr lang="en-US" sz="3900" dirty="0">
                <a:latin typeface="Franklin Gothic Medium" pitchFamily="34" charset="0"/>
                <a:ea typeface="+mj-ea"/>
                <a:cs typeface="+mj-cs"/>
              </a:rPr>
              <a:t>(mustafa_mq87@yahoo.com)</a:t>
            </a:r>
          </a:p>
          <a:p>
            <a:r>
              <a:rPr lang="en-US" sz="3900" dirty="0">
                <a:latin typeface="Franklin Gothic Medium" pitchFamily="34" charset="0"/>
                <a:ea typeface="+mj-ea"/>
                <a:cs typeface="+mj-cs"/>
              </a:rPr>
              <a:t>Mr. Sarmad Asaad Saleem</a:t>
            </a:r>
          </a:p>
          <a:p>
            <a:r>
              <a:rPr lang="en-US" sz="3900" dirty="0">
                <a:latin typeface="Franklin Gothic Medium" pitchFamily="34" charset="0"/>
                <a:ea typeface="+mj-ea"/>
                <a:cs typeface="+mj-cs"/>
              </a:rPr>
              <a:t>(sarmad.saleem@uobasrah.edu.iq)</a:t>
            </a:r>
          </a:p>
        </p:txBody>
      </p:sp>
      <p:sp>
        <p:nvSpPr>
          <p:cNvPr id="9" name="Title 1">
            <a:extLst>
              <a:ext uri="{FF2B5EF4-FFF2-40B4-BE49-F238E27FC236}">
                <a16:creationId xmlns:a16="http://schemas.microsoft.com/office/drawing/2014/main" id="{461AD51E-E2C8-4A02-A4E0-28C07662C521}"/>
              </a:ext>
            </a:extLst>
          </p:cNvPr>
          <p:cNvSpPr txBox="1">
            <a:spLocks/>
          </p:cNvSpPr>
          <p:nvPr/>
        </p:nvSpPr>
        <p:spPr>
          <a:xfrm>
            <a:off x="2328359" y="1447800"/>
            <a:ext cx="6406209" cy="1350991"/>
          </a:xfrm>
          <a:prstGeom prst="rect">
            <a:avLst/>
          </a:prstGeom>
          <a:solidFill>
            <a:schemeClr val="bg1"/>
          </a:solidFill>
          <a:ln w="28575">
            <a:solidFill>
              <a:schemeClr val="tx1"/>
            </a:solidFill>
            <a:prstDash val="dash"/>
          </a:ln>
        </p:spPr>
        <p:txBody>
          <a:bodyPr vert="horz" lIns="91440" tIns="45720" rIns="91440" bIns="45720" rtlCol="0" anchor="ctr">
            <a:normAutofit lnSpcReduction="10000"/>
          </a:bodyPr>
          <a:lstStyle>
            <a:lvl1pPr algn="l" defTabSz="914400" rtl="0" eaLnBrk="1" latinLnBrk="0" hangingPunct="1">
              <a:spcBef>
                <a:spcPct val="0"/>
              </a:spcBef>
              <a:buNone/>
              <a:defRPr sz="6000" b="1" kern="1200">
                <a:solidFill>
                  <a:schemeClr val="tx2"/>
                </a:solidFill>
                <a:latin typeface="Franklin Gothic Medium" pitchFamily="34" charset="0"/>
                <a:ea typeface="+mj-ea"/>
                <a:cs typeface="Arial" pitchFamily="34" charset="0"/>
              </a:defRPr>
            </a:lvl1pPr>
          </a:lstStyle>
          <a:p>
            <a:pPr algn="ctr"/>
            <a:r>
              <a:rPr lang="en-US" sz="2800" dirty="0"/>
              <a:t>University of Basrah - College of Computer Science and Information Technology</a:t>
            </a:r>
          </a:p>
        </p:txBody>
      </p:sp>
      <p:pic>
        <p:nvPicPr>
          <p:cNvPr id="10" name="Picture 2">
            <a:extLst>
              <a:ext uri="{FF2B5EF4-FFF2-40B4-BE49-F238E27FC236}">
                <a16:creationId xmlns:a16="http://schemas.microsoft.com/office/drawing/2014/main" id="{E63450F9-7A7D-4A37-A2FC-5D519AF86E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882953"/>
            <a:ext cx="420081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descr="A close up of a logo&#10;&#10;Description automatically generated">
            <a:extLst>
              <a:ext uri="{FF2B5EF4-FFF2-40B4-BE49-F238E27FC236}">
                <a16:creationId xmlns:a16="http://schemas.microsoft.com/office/drawing/2014/main" id="{48ECBD9A-2AC4-446A-8CB6-601289267B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371600"/>
            <a:ext cx="1947359" cy="1679548"/>
          </a:xfrm>
          <a:prstGeom prst="rect">
            <a:avLst/>
          </a:prstGeom>
        </p:spPr>
      </p:pic>
    </p:spTree>
    <p:extLst>
      <p:ext uri="{BB962C8B-B14F-4D97-AF65-F5344CB8AC3E}">
        <p14:creationId xmlns:p14="http://schemas.microsoft.com/office/powerpoint/2010/main" val="3614135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a:t>Photoshop does not open a blank or default photo automatically. </a:t>
            </a:r>
          </a:p>
          <a:p>
            <a:r>
              <a:rPr lang="en-US" b="1" dirty="0"/>
              <a:t>Photoshop does open the Application Bar, a menu bar, and the options bar appear across the top of the screen with a gray work area below the options bar.</a:t>
            </a:r>
          </a:p>
          <a:p>
            <a:r>
              <a:rPr lang="en-US" b="1" dirty="0"/>
              <a:t>The Tool panel is displayed on the left and other panels are displayed on the right.</a:t>
            </a:r>
          </a:p>
          <a:p>
            <a:r>
              <a:rPr lang="en-US" b="1" dirty="0"/>
              <a:t>The gray work area and panels are referred to as the workspace.</a:t>
            </a:r>
          </a:p>
        </p:txBody>
      </p:sp>
      <p:sp>
        <p:nvSpPr>
          <p:cNvPr id="4" name="Slide Number Placeholder 3"/>
          <p:cNvSpPr>
            <a:spLocks noGrp="1"/>
          </p:cNvSpPr>
          <p:nvPr>
            <p:ph type="sldNum" sz="quarter" idx="12"/>
          </p:nvPr>
        </p:nvSpPr>
        <p:spPr/>
        <p:txBody>
          <a:bodyPr/>
          <a:lstStyle/>
          <a:p>
            <a:fld id="{C5B040E3-E7AD-4D6F-84F3-0CFC8A5C384E}" type="slidenum">
              <a:rPr lang="en-US" smtClean="0"/>
              <a:pPr/>
              <a:t>10</a:t>
            </a:fld>
            <a:endParaRPr lang="en-US" dirty="0"/>
          </a:p>
        </p:txBody>
      </p:sp>
      <p:sp>
        <p:nvSpPr>
          <p:cNvPr id="5" name="Title 4"/>
          <p:cNvSpPr>
            <a:spLocks noGrp="1"/>
          </p:cNvSpPr>
          <p:nvPr>
            <p:ph type="title"/>
          </p:nvPr>
        </p:nvSpPr>
        <p:spPr/>
        <p:txBody>
          <a:bodyPr/>
          <a:lstStyle/>
          <a:p>
            <a:pPr algn="ctr"/>
            <a:r>
              <a:rPr lang="en-US" b="1" u="sng" dirty="0"/>
              <a:t>TERMS TO KNOW!!!! </a:t>
            </a:r>
            <a:br>
              <a:rPr lang="en-US" b="1" u="sng" dirty="0"/>
            </a:br>
            <a:r>
              <a:rPr lang="en-US" b="1" u="sng" dirty="0"/>
              <a:t> YOU WILL SEE THESE ON A TEST!!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Click the ‘Show more workspaces and options’ button on the Application bar to display the names of saved workspaces</a:t>
            </a:r>
          </a:p>
          <a:p>
            <a:r>
              <a:rPr lang="en-US" dirty="0"/>
              <a:t>If necessary, click Essentials to select the default workspace panels</a:t>
            </a:r>
          </a:p>
          <a:p>
            <a:r>
              <a:rPr lang="en-US" dirty="0"/>
              <a:t>Click the ‘Show more workspaces and options’ button again to display the list</a:t>
            </a:r>
          </a:p>
          <a:p>
            <a:r>
              <a:rPr lang="en-US" dirty="0"/>
              <a:t>Click Reset Essentials to restore the workspace to its default settings and reposition any panels that may have been moved</a:t>
            </a:r>
          </a:p>
        </p:txBody>
      </p:sp>
      <p:sp>
        <p:nvSpPr>
          <p:cNvPr id="4" name="Slide Number Placeholder 3"/>
          <p:cNvSpPr>
            <a:spLocks noGrp="1"/>
          </p:cNvSpPr>
          <p:nvPr>
            <p:ph type="sldNum" sz="quarter" idx="12"/>
          </p:nvPr>
        </p:nvSpPr>
        <p:spPr/>
        <p:txBody>
          <a:bodyPr/>
          <a:lstStyle/>
          <a:p>
            <a:fld id="{C5B040E3-E7AD-4D6F-84F3-0CFC8A5C384E}" type="slidenum">
              <a:rPr lang="en-US" smtClean="0"/>
              <a:pPr/>
              <a:t>11</a:t>
            </a:fld>
            <a:endParaRPr lang="en-US" dirty="0"/>
          </a:p>
        </p:txBody>
      </p:sp>
      <p:sp>
        <p:nvSpPr>
          <p:cNvPr id="5" name="Title 4"/>
          <p:cNvSpPr>
            <a:spLocks noGrp="1"/>
          </p:cNvSpPr>
          <p:nvPr>
            <p:ph type="title"/>
          </p:nvPr>
        </p:nvSpPr>
        <p:spPr/>
        <p:txBody>
          <a:bodyPr/>
          <a:lstStyle/>
          <a:p>
            <a:r>
              <a:rPr lang="en-US" dirty="0"/>
              <a:t>Selecting the Essentials Workspace</a:t>
            </a:r>
          </a:p>
        </p:txBody>
      </p:sp>
    </p:spTree>
    <p:extLst>
      <p:ext uri="{BB962C8B-B14F-4D97-AF65-F5344CB8AC3E}">
        <p14:creationId xmlns:p14="http://schemas.microsoft.com/office/powerpoint/2010/main" val="4200639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2073722"/>
            <a:ext cx="8839200" cy="3461444"/>
          </a:xfrm>
        </p:spPr>
      </p:pic>
      <p:sp>
        <p:nvSpPr>
          <p:cNvPr id="4" name="Slide Number Placeholder 3"/>
          <p:cNvSpPr>
            <a:spLocks noGrp="1"/>
          </p:cNvSpPr>
          <p:nvPr>
            <p:ph type="sldNum" sz="quarter" idx="12"/>
          </p:nvPr>
        </p:nvSpPr>
        <p:spPr/>
        <p:txBody>
          <a:bodyPr/>
          <a:lstStyle/>
          <a:p>
            <a:fld id="{C5B040E3-E7AD-4D6F-84F3-0CFC8A5C384E}" type="slidenum">
              <a:rPr lang="en-US" smtClean="0"/>
              <a:pPr/>
              <a:t>12</a:t>
            </a:fld>
            <a:endParaRPr lang="en-US" dirty="0"/>
          </a:p>
        </p:txBody>
      </p:sp>
      <p:sp>
        <p:nvSpPr>
          <p:cNvPr id="5" name="Title 4"/>
          <p:cNvSpPr>
            <a:spLocks noGrp="1"/>
          </p:cNvSpPr>
          <p:nvPr>
            <p:ph type="title"/>
          </p:nvPr>
        </p:nvSpPr>
        <p:spPr/>
        <p:txBody>
          <a:bodyPr/>
          <a:lstStyle/>
          <a:p>
            <a:r>
              <a:rPr lang="en-US" dirty="0"/>
              <a:t>Selecting the Essentials Workspace</a:t>
            </a:r>
          </a:p>
        </p:txBody>
      </p:sp>
    </p:spTree>
    <p:extLst>
      <p:ext uri="{BB962C8B-B14F-4D97-AF65-F5344CB8AC3E}">
        <p14:creationId xmlns:p14="http://schemas.microsoft.com/office/powerpoint/2010/main" val="829330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If necessary, click the second button from the top on the Tools panel to select it</a:t>
            </a:r>
          </a:p>
          <a:p>
            <a:r>
              <a:rPr lang="en-US" dirty="0"/>
              <a:t>If the tools in the Tools panel appear in two columns, click the double arrow at the top of the Tools panel</a:t>
            </a:r>
          </a:p>
        </p:txBody>
      </p:sp>
      <p:sp>
        <p:nvSpPr>
          <p:cNvPr id="4" name="Slide Number Placeholder 3"/>
          <p:cNvSpPr>
            <a:spLocks noGrp="1"/>
          </p:cNvSpPr>
          <p:nvPr>
            <p:ph type="sldNum" sz="quarter" idx="12"/>
          </p:nvPr>
        </p:nvSpPr>
        <p:spPr/>
        <p:txBody>
          <a:bodyPr/>
          <a:lstStyle/>
          <a:p>
            <a:fld id="{C5B040E3-E7AD-4D6F-84F3-0CFC8A5C384E}" type="slidenum">
              <a:rPr lang="en-US" smtClean="0"/>
              <a:pPr/>
              <a:t>13</a:t>
            </a:fld>
            <a:endParaRPr lang="en-US" dirty="0"/>
          </a:p>
        </p:txBody>
      </p:sp>
      <p:sp>
        <p:nvSpPr>
          <p:cNvPr id="5" name="Title 4"/>
          <p:cNvSpPr>
            <a:spLocks noGrp="1"/>
          </p:cNvSpPr>
          <p:nvPr>
            <p:ph type="title"/>
          </p:nvPr>
        </p:nvSpPr>
        <p:spPr/>
        <p:txBody>
          <a:bodyPr/>
          <a:lstStyle/>
          <a:p>
            <a:r>
              <a:rPr lang="en-US" dirty="0"/>
              <a:t>Resetting the Tools Panel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3505202"/>
            <a:ext cx="4648200" cy="2768947"/>
          </a:xfrm>
          <a:prstGeom prst="rect">
            <a:avLst/>
          </a:prstGeom>
        </p:spPr>
      </p:pic>
    </p:spTree>
    <p:extLst>
      <p:ext uri="{BB962C8B-B14F-4D97-AF65-F5344CB8AC3E}">
        <p14:creationId xmlns:p14="http://schemas.microsoft.com/office/powerpoint/2010/main" val="644286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Right-click the Rectangular Marquee Tool icon on the options bar to display its context menu</a:t>
            </a:r>
          </a:p>
          <a:p>
            <a:r>
              <a:rPr lang="en-US" dirty="0"/>
              <a:t>Click Reset All Tools to display a confirmation dialog box</a:t>
            </a:r>
          </a:p>
          <a:p>
            <a:r>
              <a:rPr lang="en-US" dirty="0"/>
              <a:t>Click the OK button to restore the tools to their default settings</a:t>
            </a:r>
          </a:p>
          <a:p>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14</a:t>
            </a:fld>
            <a:endParaRPr lang="en-US" dirty="0"/>
          </a:p>
        </p:txBody>
      </p:sp>
      <p:sp>
        <p:nvSpPr>
          <p:cNvPr id="5" name="Title 4"/>
          <p:cNvSpPr>
            <a:spLocks noGrp="1"/>
          </p:cNvSpPr>
          <p:nvPr>
            <p:ph type="title"/>
          </p:nvPr>
        </p:nvSpPr>
        <p:spPr/>
        <p:txBody>
          <a:bodyPr/>
          <a:lstStyle/>
          <a:p>
            <a:r>
              <a:rPr lang="en-US" dirty="0"/>
              <a:t>Resetting the Options Bar</a:t>
            </a:r>
          </a:p>
        </p:txBody>
      </p:sp>
    </p:spTree>
    <p:extLst>
      <p:ext uri="{BB962C8B-B14F-4D97-AF65-F5344CB8AC3E}">
        <p14:creationId xmlns:p14="http://schemas.microsoft.com/office/powerpoint/2010/main" val="2592705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58275" y="1371600"/>
            <a:ext cx="7027453" cy="4865688"/>
          </a:xfrm>
        </p:spPr>
      </p:pic>
      <p:sp>
        <p:nvSpPr>
          <p:cNvPr id="4" name="Slide Number Placeholder 3"/>
          <p:cNvSpPr>
            <a:spLocks noGrp="1"/>
          </p:cNvSpPr>
          <p:nvPr>
            <p:ph type="sldNum" sz="quarter" idx="12"/>
          </p:nvPr>
        </p:nvSpPr>
        <p:spPr/>
        <p:txBody>
          <a:bodyPr/>
          <a:lstStyle/>
          <a:p>
            <a:fld id="{C5B040E3-E7AD-4D6F-84F3-0CFC8A5C384E}" type="slidenum">
              <a:rPr lang="en-US" smtClean="0"/>
              <a:pPr/>
              <a:t>15</a:t>
            </a:fld>
            <a:endParaRPr lang="en-US" dirty="0"/>
          </a:p>
        </p:txBody>
      </p:sp>
      <p:sp>
        <p:nvSpPr>
          <p:cNvPr id="5" name="Title 4"/>
          <p:cNvSpPr>
            <a:spLocks noGrp="1"/>
          </p:cNvSpPr>
          <p:nvPr>
            <p:ph type="title"/>
          </p:nvPr>
        </p:nvSpPr>
        <p:spPr/>
        <p:txBody>
          <a:bodyPr/>
          <a:lstStyle/>
          <a:p>
            <a:r>
              <a:rPr lang="en-US" dirty="0"/>
              <a:t>Resetting the Options Bar</a:t>
            </a:r>
          </a:p>
        </p:txBody>
      </p:sp>
    </p:spTree>
    <p:extLst>
      <p:ext uri="{BB962C8B-B14F-4D97-AF65-F5344CB8AC3E}">
        <p14:creationId xmlns:p14="http://schemas.microsoft.com/office/powerpoint/2010/main" val="873765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options bar is context sensitive which means it changes as you select different tools.</a:t>
            </a:r>
          </a:p>
          <a:p>
            <a:r>
              <a:rPr lang="en-US" dirty="0"/>
              <a:t>A context menu appears when you right-click some objects in the Photoshop workspace. The menu displays commands representing the active tool, selection, or panel.</a:t>
            </a:r>
          </a:p>
          <a:p>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16</a:t>
            </a:fld>
            <a:endParaRPr lang="en-US" dirty="0"/>
          </a:p>
        </p:txBody>
      </p:sp>
      <p:sp>
        <p:nvSpPr>
          <p:cNvPr id="5" name="Title 4"/>
          <p:cNvSpPr>
            <a:spLocks noGrp="1"/>
          </p:cNvSpPr>
          <p:nvPr>
            <p:ph type="title"/>
          </p:nvPr>
        </p:nvSpPr>
        <p:spPr/>
        <p:txBody>
          <a:bodyPr/>
          <a:lstStyle/>
          <a:p>
            <a:pPr algn="ctr"/>
            <a:r>
              <a:rPr lang="en-US" b="1" u="sng" dirty="0"/>
              <a:t>TERMS TO KNOW!!!! </a:t>
            </a:r>
            <a:br>
              <a:rPr lang="en-US" b="1" u="sng" dirty="0"/>
            </a:br>
            <a:r>
              <a:rPr lang="en-US" b="1" u="sng" dirty="0"/>
              <a:t> YOU WILL SEE THESE ON A TEST!!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Click File on the menu bar to display the File menu</a:t>
            </a:r>
          </a:p>
          <a:p>
            <a:r>
              <a:rPr lang="en-US" dirty="0"/>
              <a:t>Click Open on the File menu to display the Open dialog box</a:t>
            </a:r>
          </a:p>
          <a:p>
            <a:r>
              <a:rPr lang="en-US" dirty="0"/>
              <a:t>Click the Look in box arrow to display a list of available storage locations, and then select the desired storage location</a:t>
            </a:r>
          </a:p>
          <a:p>
            <a:r>
              <a:rPr lang="en-US" dirty="0"/>
              <a:t>Navigate to the location of the photo you wish to open, and then click the file to select it</a:t>
            </a:r>
          </a:p>
          <a:p>
            <a:r>
              <a:rPr lang="en-US" dirty="0"/>
              <a:t>Click the Open button to open the selected file and display the open photo in the Photoshop workspace</a:t>
            </a:r>
          </a:p>
        </p:txBody>
      </p:sp>
      <p:sp>
        <p:nvSpPr>
          <p:cNvPr id="4" name="Slide Number Placeholder 3"/>
          <p:cNvSpPr>
            <a:spLocks noGrp="1"/>
          </p:cNvSpPr>
          <p:nvPr>
            <p:ph type="sldNum" sz="quarter" idx="12"/>
          </p:nvPr>
        </p:nvSpPr>
        <p:spPr/>
        <p:txBody>
          <a:bodyPr/>
          <a:lstStyle/>
          <a:p>
            <a:fld id="{C5B040E3-E7AD-4D6F-84F3-0CFC8A5C384E}" type="slidenum">
              <a:rPr lang="en-US" smtClean="0"/>
              <a:pPr/>
              <a:t>17</a:t>
            </a:fld>
            <a:endParaRPr lang="en-US" dirty="0"/>
          </a:p>
        </p:txBody>
      </p:sp>
      <p:sp>
        <p:nvSpPr>
          <p:cNvPr id="5" name="Title 4"/>
          <p:cNvSpPr>
            <a:spLocks noGrp="1"/>
          </p:cNvSpPr>
          <p:nvPr>
            <p:ph type="title"/>
          </p:nvPr>
        </p:nvSpPr>
        <p:spPr/>
        <p:txBody>
          <a:bodyPr/>
          <a:lstStyle/>
          <a:p>
            <a:r>
              <a:rPr lang="en-US" dirty="0"/>
              <a:t>Opening a Photo</a:t>
            </a:r>
          </a:p>
        </p:txBody>
      </p:sp>
    </p:spTree>
    <p:extLst>
      <p:ext uri="{BB962C8B-B14F-4D97-AF65-F5344CB8AC3E}">
        <p14:creationId xmlns:p14="http://schemas.microsoft.com/office/powerpoint/2010/main" val="2829589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9401" y="1371600"/>
            <a:ext cx="5385201" cy="4865688"/>
          </a:xfrm>
        </p:spPr>
      </p:pic>
      <p:sp>
        <p:nvSpPr>
          <p:cNvPr id="4" name="Slide Number Placeholder 3"/>
          <p:cNvSpPr>
            <a:spLocks noGrp="1"/>
          </p:cNvSpPr>
          <p:nvPr>
            <p:ph type="sldNum" sz="quarter" idx="12"/>
          </p:nvPr>
        </p:nvSpPr>
        <p:spPr/>
        <p:txBody>
          <a:bodyPr/>
          <a:lstStyle/>
          <a:p>
            <a:fld id="{C5B040E3-E7AD-4D6F-84F3-0CFC8A5C384E}" type="slidenum">
              <a:rPr lang="en-US" smtClean="0"/>
              <a:pPr/>
              <a:t>18</a:t>
            </a:fld>
            <a:endParaRPr lang="en-US" dirty="0"/>
          </a:p>
        </p:txBody>
      </p:sp>
      <p:sp>
        <p:nvSpPr>
          <p:cNvPr id="5" name="Title 4"/>
          <p:cNvSpPr>
            <a:spLocks noGrp="1"/>
          </p:cNvSpPr>
          <p:nvPr>
            <p:ph type="title"/>
          </p:nvPr>
        </p:nvSpPr>
        <p:spPr/>
        <p:txBody>
          <a:bodyPr/>
          <a:lstStyle/>
          <a:p>
            <a:r>
              <a:rPr lang="en-US" dirty="0"/>
              <a:t>Opening a Photo</a:t>
            </a:r>
          </a:p>
        </p:txBody>
      </p:sp>
    </p:spTree>
    <p:extLst>
      <p:ext uri="{BB962C8B-B14F-4D97-AF65-F5344CB8AC3E}">
        <p14:creationId xmlns:p14="http://schemas.microsoft.com/office/powerpoint/2010/main" val="1069439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2716810"/>
            <a:ext cx="8839200" cy="2175271"/>
          </a:xfrm>
        </p:spPr>
      </p:pic>
      <p:sp>
        <p:nvSpPr>
          <p:cNvPr id="4" name="Slide Number Placeholder 3"/>
          <p:cNvSpPr>
            <a:spLocks noGrp="1"/>
          </p:cNvSpPr>
          <p:nvPr>
            <p:ph type="sldNum" sz="quarter" idx="12"/>
          </p:nvPr>
        </p:nvSpPr>
        <p:spPr/>
        <p:txBody>
          <a:bodyPr/>
          <a:lstStyle/>
          <a:p>
            <a:fld id="{C5B040E3-E7AD-4D6F-84F3-0CFC8A5C384E}" type="slidenum">
              <a:rPr lang="en-US" smtClean="0"/>
              <a:pPr/>
              <a:t>19</a:t>
            </a:fld>
            <a:endParaRPr lang="en-US" dirty="0"/>
          </a:p>
        </p:txBody>
      </p:sp>
      <p:sp>
        <p:nvSpPr>
          <p:cNvPr id="5" name="Title 4"/>
          <p:cNvSpPr>
            <a:spLocks noGrp="1"/>
          </p:cNvSpPr>
          <p:nvPr>
            <p:ph type="title"/>
          </p:nvPr>
        </p:nvSpPr>
        <p:spPr/>
        <p:txBody>
          <a:bodyPr/>
          <a:lstStyle/>
          <a:p>
            <a:r>
              <a:rPr lang="en-US" dirty="0"/>
              <a:t>The Application Bar – You will need to know this so you can label it on a test.</a:t>
            </a:r>
          </a:p>
        </p:txBody>
      </p:sp>
    </p:spTree>
    <p:extLst>
      <p:ext uri="{BB962C8B-B14F-4D97-AF65-F5344CB8AC3E}">
        <p14:creationId xmlns:p14="http://schemas.microsoft.com/office/powerpoint/2010/main" val="4291789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Start Photoshop and customize the Photoshop workspace</a:t>
            </a:r>
          </a:p>
          <a:p>
            <a:r>
              <a:rPr lang="en-US" dirty="0"/>
              <a:t>Open a photo</a:t>
            </a:r>
          </a:p>
          <a:p>
            <a:r>
              <a:rPr lang="en-US" dirty="0"/>
              <a:t>Identify parts of the Photoshop workspace</a:t>
            </a:r>
          </a:p>
          <a:p>
            <a:r>
              <a:rPr lang="en-US" dirty="0"/>
              <a:t>Explain file types</a:t>
            </a:r>
          </a:p>
          <a:p>
            <a:r>
              <a:rPr lang="en-US" dirty="0"/>
              <a:t>Save a photo for both print and the Web</a:t>
            </a:r>
          </a:p>
          <a:p>
            <a:r>
              <a:rPr lang="en-US" dirty="0"/>
              <a:t>View a photo using the Zoom Tool, Navigator panel, Hand Tool, and screen modes</a:t>
            </a:r>
          </a:p>
          <a:p>
            <a:r>
              <a:rPr lang="en-US" dirty="0"/>
              <a:t>Display rulers</a:t>
            </a:r>
          </a:p>
        </p:txBody>
      </p:sp>
      <p:sp>
        <p:nvSpPr>
          <p:cNvPr id="4" name="Slide Number Placeholder 3"/>
          <p:cNvSpPr>
            <a:spLocks noGrp="1"/>
          </p:cNvSpPr>
          <p:nvPr>
            <p:ph type="sldNum" sz="quarter" idx="12"/>
          </p:nvPr>
        </p:nvSpPr>
        <p:spPr/>
        <p:txBody>
          <a:bodyPr/>
          <a:lstStyle/>
          <a:p>
            <a:fld id="{C5B040E3-E7AD-4D6F-84F3-0CFC8A5C384E}" type="slidenum">
              <a:rPr lang="en-US" smtClean="0"/>
              <a:pPr/>
              <a:t>2</a:t>
            </a:fld>
            <a:endParaRPr lang="en-US" dirty="0"/>
          </a:p>
        </p:txBody>
      </p:sp>
      <p:sp>
        <p:nvSpPr>
          <p:cNvPr id="5" name="Title 4"/>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3142622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2330" y="1371600"/>
            <a:ext cx="7179343" cy="4865688"/>
          </a:xfrm>
        </p:spPr>
      </p:pic>
      <p:sp>
        <p:nvSpPr>
          <p:cNvPr id="4" name="Slide Number Placeholder 3"/>
          <p:cNvSpPr>
            <a:spLocks noGrp="1"/>
          </p:cNvSpPr>
          <p:nvPr>
            <p:ph type="sldNum" sz="quarter" idx="12"/>
          </p:nvPr>
        </p:nvSpPr>
        <p:spPr/>
        <p:txBody>
          <a:bodyPr/>
          <a:lstStyle/>
          <a:p>
            <a:fld id="{C5B040E3-E7AD-4D6F-84F3-0CFC8A5C384E}" type="slidenum">
              <a:rPr lang="en-US" smtClean="0"/>
              <a:pPr/>
              <a:t>20</a:t>
            </a:fld>
            <a:endParaRPr lang="en-US" dirty="0"/>
          </a:p>
        </p:txBody>
      </p:sp>
      <p:sp>
        <p:nvSpPr>
          <p:cNvPr id="5" name="Title 4"/>
          <p:cNvSpPr>
            <a:spLocks noGrp="1"/>
          </p:cNvSpPr>
          <p:nvPr>
            <p:ph type="title"/>
          </p:nvPr>
        </p:nvSpPr>
        <p:spPr/>
        <p:txBody>
          <a:bodyPr/>
          <a:lstStyle/>
          <a:p>
            <a:r>
              <a:rPr lang="en-US" dirty="0"/>
              <a:t>The Menu Bar and the Options Bar</a:t>
            </a:r>
          </a:p>
        </p:txBody>
      </p:sp>
    </p:spTree>
    <p:extLst>
      <p:ext uri="{BB962C8B-B14F-4D97-AF65-F5344CB8AC3E}">
        <p14:creationId xmlns:p14="http://schemas.microsoft.com/office/powerpoint/2010/main" val="867423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a:t>The menu bar is a tool bar that displays the Photoshop menu names.</a:t>
            </a:r>
          </a:p>
          <a:p>
            <a:r>
              <a:rPr lang="en-US" b="1" dirty="0"/>
              <a:t>Each menu contains a list of commands you can use to perform tasks such as opening, saving, printing, and editing photos.</a:t>
            </a:r>
          </a:p>
          <a:p>
            <a:r>
              <a:rPr lang="en-US" b="1" dirty="0"/>
              <a:t>To display a menu, such as the View menu, click the View menu name on the menu bar. If you point to a command on a menu that has an arrow on its right edge, a submenu, displays another list of commands.</a:t>
            </a:r>
          </a:p>
        </p:txBody>
      </p:sp>
      <p:sp>
        <p:nvSpPr>
          <p:cNvPr id="4" name="Slide Number Placeholder 3"/>
          <p:cNvSpPr>
            <a:spLocks noGrp="1"/>
          </p:cNvSpPr>
          <p:nvPr>
            <p:ph type="sldNum" sz="quarter" idx="12"/>
          </p:nvPr>
        </p:nvSpPr>
        <p:spPr/>
        <p:txBody>
          <a:bodyPr/>
          <a:lstStyle/>
          <a:p>
            <a:fld id="{C5B040E3-E7AD-4D6F-84F3-0CFC8A5C384E}" type="slidenum">
              <a:rPr lang="en-US" smtClean="0"/>
              <a:pPr/>
              <a:t>21</a:t>
            </a:fld>
            <a:endParaRPr lang="en-US" dirty="0"/>
          </a:p>
        </p:txBody>
      </p:sp>
      <p:sp>
        <p:nvSpPr>
          <p:cNvPr id="5" name="Title 4"/>
          <p:cNvSpPr>
            <a:spLocks noGrp="1"/>
          </p:cNvSpPr>
          <p:nvPr>
            <p:ph type="title"/>
          </p:nvPr>
        </p:nvSpPr>
        <p:spPr/>
        <p:txBody>
          <a:bodyPr/>
          <a:lstStyle/>
          <a:p>
            <a:pPr algn="ctr"/>
            <a:r>
              <a:rPr lang="en-US" b="1" u="sng" dirty="0"/>
              <a:t>TERMS TO KNOW!!!! </a:t>
            </a:r>
            <a:br>
              <a:rPr lang="en-US" b="1" u="sng" dirty="0"/>
            </a:br>
            <a:r>
              <a:rPr lang="en-US" b="1" u="sng" dirty="0"/>
              <a:t> YOU WILL SEE THESE ON A TEST!!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55502" y="1371600"/>
            <a:ext cx="3832996" cy="4865688"/>
          </a:xfrm>
        </p:spPr>
      </p:pic>
      <p:sp>
        <p:nvSpPr>
          <p:cNvPr id="4" name="Slide Number Placeholder 3"/>
          <p:cNvSpPr>
            <a:spLocks noGrp="1"/>
          </p:cNvSpPr>
          <p:nvPr>
            <p:ph type="sldNum" sz="quarter" idx="12"/>
          </p:nvPr>
        </p:nvSpPr>
        <p:spPr/>
        <p:txBody>
          <a:bodyPr/>
          <a:lstStyle/>
          <a:p>
            <a:fld id="{C5B040E3-E7AD-4D6F-84F3-0CFC8A5C384E}" type="slidenum">
              <a:rPr lang="en-US" smtClean="0"/>
              <a:pPr/>
              <a:t>22</a:t>
            </a:fld>
            <a:endParaRPr lang="en-US" dirty="0"/>
          </a:p>
        </p:txBody>
      </p:sp>
      <p:sp>
        <p:nvSpPr>
          <p:cNvPr id="5" name="Title 4"/>
          <p:cNvSpPr>
            <a:spLocks noGrp="1"/>
          </p:cNvSpPr>
          <p:nvPr>
            <p:ph type="title"/>
          </p:nvPr>
        </p:nvSpPr>
        <p:spPr/>
        <p:txBody>
          <a:bodyPr/>
          <a:lstStyle/>
          <a:p>
            <a:r>
              <a:rPr lang="en-US" dirty="0"/>
              <a:t>The Tools Panel – get familiar with the tool bar, we will use it to edit all images.</a:t>
            </a:r>
          </a:p>
        </p:txBody>
      </p:sp>
    </p:spTree>
    <p:extLst>
      <p:ext uri="{BB962C8B-B14F-4D97-AF65-F5344CB8AC3E}">
        <p14:creationId xmlns:p14="http://schemas.microsoft.com/office/powerpoint/2010/main" val="3772782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a:t>The tools panel is on the left hand side of the workspace.</a:t>
            </a:r>
          </a:p>
          <a:p>
            <a:r>
              <a:rPr lang="en-US" b="1" dirty="0"/>
              <a:t>The tools panel is a group of tools, or buttons, organized into a tool-bar. Each tool on the tools panel displays a tool icon.</a:t>
            </a:r>
          </a:p>
          <a:p>
            <a:r>
              <a:rPr lang="en-US" b="1" dirty="0"/>
              <a:t>When you point to an icon on the tools panel, you see a tool tip..A tool tip tells you the name of the tool. If there is an arrow on the tool icon, there are additions tools associated with the button.</a:t>
            </a:r>
          </a:p>
        </p:txBody>
      </p:sp>
      <p:sp>
        <p:nvSpPr>
          <p:cNvPr id="4" name="Slide Number Placeholder 3"/>
          <p:cNvSpPr>
            <a:spLocks noGrp="1"/>
          </p:cNvSpPr>
          <p:nvPr>
            <p:ph type="sldNum" sz="quarter" idx="12"/>
          </p:nvPr>
        </p:nvSpPr>
        <p:spPr/>
        <p:txBody>
          <a:bodyPr/>
          <a:lstStyle/>
          <a:p>
            <a:fld id="{C5B040E3-E7AD-4D6F-84F3-0CFC8A5C384E}" type="slidenum">
              <a:rPr lang="en-US" smtClean="0"/>
              <a:pPr/>
              <a:t>23</a:t>
            </a:fld>
            <a:endParaRPr lang="en-US" dirty="0"/>
          </a:p>
        </p:txBody>
      </p:sp>
      <p:sp>
        <p:nvSpPr>
          <p:cNvPr id="5" name="Title 4"/>
          <p:cNvSpPr>
            <a:spLocks noGrp="1"/>
          </p:cNvSpPr>
          <p:nvPr>
            <p:ph type="title"/>
          </p:nvPr>
        </p:nvSpPr>
        <p:spPr/>
        <p:txBody>
          <a:bodyPr/>
          <a:lstStyle/>
          <a:p>
            <a:pPr algn="ctr"/>
            <a:r>
              <a:rPr lang="en-US" b="1" u="sng" dirty="0"/>
              <a:t>TERMS TO KNOW!!!! </a:t>
            </a:r>
            <a:br>
              <a:rPr lang="en-US" b="1" u="sng" dirty="0"/>
            </a:br>
            <a:r>
              <a:rPr lang="en-US" b="1" u="sng" dirty="0"/>
              <a:t> YOU WILL SEE THESE ON A TEST!!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33802" y="1447800"/>
            <a:ext cx="5123699" cy="3722688"/>
          </a:xfrm>
        </p:spPr>
      </p:pic>
      <p:sp>
        <p:nvSpPr>
          <p:cNvPr id="4" name="Slide Number Placeholder 3"/>
          <p:cNvSpPr>
            <a:spLocks noGrp="1"/>
          </p:cNvSpPr>
          <p:nvPr>
            <p:ph type="sldNum" sz="quarter" idx="12"/>
          </p:nvPr>
        </p:nvSpPr>
        <p:spPr/>
        <p:txBody>
          <a:bodyPr/>
          <a:lstStyle/>
          <a:p>
            <a:fld id="{C5B040E3-E7AD-4D6F-84F3-0CFC8A5C384E}" type="slidenum">
              <a:rPr lang="en-US" smtClean="0"/>
              <a:pPr/>
              <a:t>24</a:t>
            </a:fld>
            <a:endParaRPr lang="en-US" dirty="0"/>
          </a:p>
        </p:txBody>
      </p:sp>
      <p:sp>
        <p:nvSpPr>
          <p:cNvPr id="5" name="Title 4"/>
          <p:cNvSpPr>
            <a:spLocks noGrp="1"/>
          </p:cNvSpPr>
          <p:nvPr>
            <p:ph type="title"/>
          </p:nvPr>
        </p:nvSpPr>
        <p:spPr/>
        <p:txBody>
          <a:bodyPr>
            <a:normAutofit/>
          </a:bodyPr>
          <a:lstStyle/>
          <a:p>
            <a:r>
              <a:rPr lang="en-US" sz="2800" dirty="0"/>
              <a:t>The </a:t>
            </a:r>
            <a:r>
              <a:rPr lang="en-US" sz="2800" b="1" u="sng" dirty="0"/>
              <a:t>Document Window </a:t>
            </a:r>
            <a:r>
              <a:rPr lang="en-US" sz="2800" dirty="0"/>
              <a:t>is the light gray area within the workspace that displays the active file or image.</a:t>
            </a:r>
          </a:p>
        </p:txBody>
      </p:sp>
      <p:sp>
        <p:nvSpPr>
          <p:cNvPr id="7" name="TextBox 6"/>
          <p:cNvSpPr txBox="1"/>
          <p:nvPr/>
        </p:nvSpPr>
        <p:spPr>
          <a:xfrm>
            <a:off x="381000" y="1752600"/>
            <a:ext cx="3200400" cy="1754326"/>
          </a:xfrm>
          <a:prstGeom prst="rect">
            <a:avLst/>
          </a:prstGeom>
          <a:noFill/>
        </p:spPr>
        <p:txBody>
          <a:bodyPr wrap="square" rtlCol="0">
            <a:spAutoFit/>
          </a:bodyPr>
          <a:lstStyle/>
          <a:p>
            <a:r>
              <a:rPr lang="en-US" dirty="0"/>
              <a:t>Photoshop displays a title bar, or document window tab, at the top of the document window that shows the name of the file, the magnification, the color mode, and a Close button.</a:t>
            </a:r>
          </a:p>
        </p:txBody>
      </p:sp>
    </p:spTree>
    <p:extLst>
      <p:ext uri="{BB962C8B-B14F-4D97-AF65-F5344CB8AC3E}">
        <p14:creationId xmlns:p14="http://schemas.microsoft.com/office/powerpoint/2010/main" val="790795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Display Area is the portion of the document window that displays the photo or image.</a:t>
            </a:r>
          </a:p>
          <a:p>
            <a:r>
              <a:rPr lang="en-US" b="1" dirty="0"/>
              <a:t>Scroll Bars appear on the right and bottom of the document window. When the photo is bigger than the document window, the scroll bars become active and display scroll arrows and scroll boxes to move the image up, down, right, or left.</a:t>
            </a:r>
          </a:p>
        </p:txBody>
      </p:sp>
      <p:sp>
        <p:nvSpPr>
          <p:cNvPr id="4" name="Slide Number Placeholder 3"/>
          <p:cNvSpPr>
            <a:spLocks noGrp="1"/>
          </p:cNvSpPr>
          <p:nvPr>
            <p:ph type="sldNum" sz="quarter" idx="12"/>
          </p:nvPr>
        </p:nvSpPr>
        <p:spPr/>
        <p:txBody>
          <a:bodyPr/>
          <a:lstStyle/>
          <a:p>
            <a:fld id="{C5B040E3-E7AD-4D6F-84F3-0CFC8A5C384E}" type="slidenum">
              <a:rPr lang="en-US" smtClean="0"/>
              <a:pPr/>
              <a:t>25</a:t>
            </a:fld>
            <a:endParaRPr lang="en-US" dirty="0"/>
          </a:p>
        </p:txBody>
      </p:sp>
      <p:sp>
        <p:nvSpPr>
          <p:cNvPr id="5" name="Title 4"/>
          <p:cNvSpPr>
            <a:spLocks noGrp="1"/>
          </p:cNvSpPr>
          <p:nvPr>
            <p:ph type="title"/>
          </p:nvPr>
        </p:nvSpPr>
        <p:spPr/>
        <p:txBody>
          <a:bodyPr/>
          <a:lstStyle/>
          <a:p>
            <a:pPr algn="ctr"/>
            <a:r>
              <a:rPr lang="en-US" b="1" u="sng" dirty="0"/>
              <a:t>TERMS TO KNOW!!!! </a:t>
            </a:r>
            <a:br>
              <a:rPr lang="en-US" b="1" u="sng" dirty="0"/>
            </a:br>
            <a:r>
              <a:rPr lang="en-US" b="1" u="sng" dirty="0"/>
              <a:t> YOU WILL SEE THESE ON A TEST!!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0592" y="1371600"/>
            <a:ext cx="4282819" cy="4865688"/>
          </a:xfrm>
        </p:spPr>
      </p:pic>
      <p:sp>
        <p:nvSpPr>
          <p:cNvPr id="4" name="Slide Number Placeholder 3"/>
          <p:cNvSpPr>
            <a:spLocks noGrp="1"/>
          </p:cNvSpPr>
          <p:nvPr>
            <p:ph type="sldNum" sz="quarter" idx="12"/>
          </p:nvPr>
        </p:nvSpPr>
        <p:spPr/>
        <p:txBody>
          <a:bodyPr/>
          <a:lstStyle/>
          <a:p>
            <a:fld id="{C5B040E3-E7AD-4D6F-84F3-0CFC8A5C384E}" type="slidenum">
              <a:rPr lang="en-US" smtClean="0"/>
              <a:pPr/>
              <a:t>26</a:t>
            </a:fld>
            <a:endParaRPr lang="en-US" dirty="0"/>
          </a:p>
        </p:txBody>
      </p:sp>
      <p:sp>
        <p:nvSpPr>
          <p:cNvPr id="5" name="Title 4"/>
          <p:cNvSpPr>
            <a:spLocks noGrp="1"/>
          </p:cNvSpPr>
          <p:nvPr>
            <p:ph type="title"/>
          </p:nvPr>
        </p:nvSpPr>
        <p:spPr/>
        <p:txBody>
          <a:bodyPr>
            <a:noAutofit/>
          </a:bodyPr>
          <a:lstStyle/>
          <a:p>
            <a:r>
              <a:rPr lang="en-US" sz="2800" dirty="0"/>
              <a:t>A Panel is a collection of graphically displayed choices and commands, such as those involving colors, brushes, actions, or layers.</a:t>
            </a:r>
          </a:p>
        </p:txBody>
      </p:sp>
      <p:sp>
        <p:nvSpPr>
          <p:cNvPr id="7" name="TextBox 6"/>
          <p:cNvSpPr txBox="1"/>
          <p:nvPr/>
        </p:nvSpPr>
        <p:spPr>
          <a:xfrm>
            <a:off x="381000" y="2133602"/>
            <a:ext cx="1981200" cy="2031325"/>
          </a:xfrm>
          <a:prstGeom prst="rect">
            <a:avLst/>
          </a:prstGeom>
          <a:noFill/>
        </p:spPr>
        <p:txBody>
          <a:bodyPr wrap="square" rtlCol="0">
            <a:spAutoFit/>
          </a:bodyPr>
          <a:lstStyle/>
          <a:p>
            <a:r>
              <a:rPr lang="en-US" dirty="0"/>
              <a:t>A panel group displays several panels horizontally.  A panel group is displayed on the right side of the workspace.</a:t>
            </a:r>
          </a:p>
        </p:txBody>
      </p:sp>
    </p:spTree>
    <p:extLst>
      <p:ext uri="{BB962C8B-B14F-4D97-AF65-F5344CB8AC3E}">
        <p14:creationId xmlns:p14="http://schemas.microsoft.com/office/powerpoint/2010/main" val="2613131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A file type refers to the internal characteristics of digital files. </a:t>
            </a:r>
          </a:p>
          <a:p>
            <a:r>
              <a:rPr lang="en-US" b="1" dirty="0"/>
              <a:t>2 file types we will use the most are:</a:t>
            </a:r>
          </a:p>
          <a:p>
            <a:pPr lvl="1"/>
            <a:r>
              <a:rPr lang="en-US" b="1" dirty="0"/>
              <a:t>PSD- Photoshop Document…PSD format is the default file format in Photoshop and the only format that supports all Photoshop features.</a:t>
            </a:r>
          </a:p>
          <a:p>
            <a:pPr lvl="1"/>
            <a:r>
              <a:rPr lang="en-US" b="1" dirty="0"/>
              <a:t>JPEG – Joint Photographic Experts Group… JPEG files are used to display photos on web pages and digital cameras produce JPEG images.</a:t>
            </a:r>
          </a:p>
        </p:txBody>
      </p:sp>
      <p:sp>
        <p:nvSpPr>
          <p:cNvPr id="4" name="Slide Number Placeholder 3"/>
          <p:cNvSpPr>
            <a:spLocks noGrp="1"/>
          </p:cNvSpPr>
          <p:nvPr>
            <p:ph type="sldNum" sz="quarter" idx="12"/>
          </p:nvPr>
        </p:nvSpPr>
        <p:spPr/>
        <p:txBody>
          <a:bodyPr/>
          <a:lstStyle/>
          <a:p>
            <a:fld id="{C5B040E3-E7AD-4D6F-84F3-0CFC8A5C384E}" type="slidenum">
              <a:rPr lang="en-US" smtClean="0"/>
              <a:pPr/>
              <a:t>27</a:t>
            </a:fld>
            <a:endParaRPr lang="en-US" dirty="0"/>
          </a:p>
        </p:txBody>
      </p:sp>
      <p:sp>
        <p:nvSpPr>
          <p:cNvPr id="5" name="Title 4"/>
          <p:cNvSpPr>
            <a:spLocks noGrp="1"/>
          </p:cNvSpPr>
          <p:nvPr>
            <p:ph type="title"/>
          </p:nvPr>
        </p:nvSpPr>
        <p:spPr/>
        <p:txBody>
          <a:bodyPr/>
          <a:lstStyle/>
          <a:p>
            <a:pPr algn="ctr"/>
            <a:r>
              <a:rPr lang="en-US" b="1" u="sng" dirty="0"/>
              <a:t>TERMS TO KNOW!!!! </a:t>
            </a:r>
            <a:br>
              <a:rPr lang="en-US" b="1" u="sng" dirty="0"/>
            </a:br>
            <a:r>
              <a:rPr lang="en-US" b="1" u="sng" dirty="0"/>
              <a:t> YOU WILL SEE THESE ON A TEST!!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Click File on the menu bar to display the File menu</a:t>
            </a:r>
          </a:p>
          <a:p>
            <a:r>
              <a:rPr lang="en-US" dirty="0"/>
              <a:t>Click Save As to display the Save As dialog box</a:t>
            </a:r>
          </a:p>
          <a:p>
            <a:r>
              <a:rPr lang="en-US" dirty="0"/>
              <a:t>Type the desired file name in the File name text box</a:t>
            </a:r>
          </a:p>
          <a:p>
            <a:r>
              <a:rPr lang="en-US" dirty="0"/>
              <a:t>Navigate to the desired save location</a:t>
            </a:r>
          </a:p>
          <a:p>
            <a:r>
              <a:rPr lang="en-US" dirty="0"/>
              <a:t>Click the Format button to display the list of available file formats</a:t>
            </a:r>
          </a:p>
          <a:p>
            <a:r>
              <a:rPr lang="en-US" dirty="0"/>
              <a:t>Click Photoshop (*.PSD, *.PDD) to select it</a:t>
            </a:r>
          </a:p>
          <a:p>
            <a:r>
              <a:rPr lang="en-US" dirty="0"/>
              <a:t>Click the Save button to save the document</a:t>
            </a:r>
          </a:p>
        </p:txBody>
      </p:sp>
      <p:sp>
        <p:nvSpPr>
          <p:cNvPr id="4" name="Slide Number Placeholder 3"/>
          <p:cNvSpPr>
            <a:spLocks noGrp="1"/>
          </p:cNvSpPr>
          <p:nvPr>
            <p:ph type="sldNum" sz="quarter" idx="12"/>
          </p:nvPr>
        </p:nvSpPr>
        <p:spPr/>
        <p:txBody>
          <a:bodyPr/>
          <a:lstStyle/>
          <a:p>
            <a:fld id="{C5B040E3-E7AD-4D6F-84F3-0CFC8A5C384E}" type="slidenum">
              <a:rPr lang="en-US" smtClean="0"/>
              <a:pPr/>
              <a:t>28</a:t>
            </a:fld>
            <a:endParaRPr lang="en-US" dirty="0"/>
          </a:p>
        </p:txBody>
      </p:sp>
      <p:sp>
        <p:nvSpPr>
          <p:cNvPr id="5" name="Title 4"/>
          <p:cNvSpPr>
            <a:spLocks noGrp="1"/>
          </p:cNvSpPr>
          <p:nvPr>
            <p:ph type="title"/>
          </p:nvPr>
        </p:nvSpPr>
        <p:spPr/>
        <p:txBody>
          <a:bodyPr/>
          <a:lstStyle/>
          <a:p>
            <a:r>
              <a:rPr lang="en-US" dirty="0"/>
              <a:t>Saving a Photo in the PSD Format</a:t>
            </a:r>
          </a:p>
        </p:txBody>
      </p:sp>
    </p:spTree>
    <p:extLst>
      <p:ext uri="{BB962C8B-B14F-4D97-AF65-F5344CB8AC3E}">
        <p14:creationId xmlns:p14="http://schemas.microsoft.com/office/powerpoint/2010/main" val="1346268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95240" y="1371600"/>
            <a:ext cx="5353523" cy="4865688"/>
          </a:xfrm>
        </p:spPr>
      </p:pic>
      <p:sp>
        <p:nvSpPr>
          <p:cNvPr id="4" name="Slide Number Placeholder 3"/>
          <p:cNvSpPr>
            <a:spLocks noGrp="1"/>
          </p:cNvSpPr>
          <p:nvPr>
            <p:ph type="sldNum" sz="quarter" idx="12"/>
          </p:nvPr>
        </p:nvSpPr>
        <p:spPr/>
        <p:txBody>
          <a:bodyPr/>
          <a:lstStyle/>
          <a:p>
            <a:fld id="{C5B040E3-E7AD-4D6F-84F3-0CFC8A5C384E}" type="slidenum">
              <a:rPr lang="en-US" smtClean="0"/>
              <a:pPr/>
              <a:t>29</a:t>
            </a:fld>
            <a:endParaRPr lang="en-US" dirty="0"/>
          </a:p>
        </p:txBody>
      </p:sp>
      <p:sp>
        <p:nvSpPr>
          <p:cNvPr id="5" name="Title 4"/>
          <p:cNvSpPr>
            <a:spLocks noGrp="1"/>
          </p:cNvSpPr>
          <p:nvPr>
            <p:ph type="title"/>
          </p:nvPr>
        </p:nvSpPr>
        <p:spPr/>
        <p:txBody>
          <a:bodyPr/>
          <a:lstStyle/>
          <a:p>
            <a:r>
              <a:rPr lang="en-US" dirty="0"/>
              <a:t>Saving a Photo in the PSD Format</a:t>
            </a:r>
          </a:p>
        </p:txBody>
      </p:sp>
    </p:spTree>
    <p:extLst>
      <p:ext uri="{BB962C8B-B14F-4D97-AF65-F5344CB8AC3E}">
        <p14:creationId xmlns:p14="http://schemas.microsoft.com/office/powerpoint/2010/main" val="2254337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fontScale="92500" lnSpcReduction="10000"/>
          </a:bodyPr>
          <a:lstStyle/>
          <a:p>
            <a:r>
              <a:rPr lang="en-US" dirty="0"/>
              <a:t>Crop a photo using the Rule of Thirds overlay</a:t>
            </a:r>
          </a:p>
          <a:p>
            <a:r>
              <a:rPr lang="en-US" dirty="0"/>
              <a:t>Create a blended border by stroking a selection</a:t>
            </a:r>
          </a:p>
          <a:p>
            <a:r>
              <a:rPr lang="fr-FR" dirty="0"/>
              <a:t>Open a </a:t>
            </a:r>
            <a:r>
              <a:rPr lang="fr-FR" dirty="0" err="1"/>
              <a:t>recent</a:t>
            </a:r>
            <a:r>
              <a:rPr lang="fr-FR" dirty="0"/>
              <a:t> file</a:t>
            </a:r>
          </a:p>
          <a:p>
            <a:r>
              <a:rPr lang="en-US" dirty="0"/>
              <a:t>Resize a photo</a:t>
            </a:r>
          </a:p>
          <a:p>
            <a:r>
              <a:rPr lang="en-US" dirty="0"/>
              <a:t>Print a photo</a:t>
            </a:r>
          </a:p>
          <a:p>
            <a:r>
              <a:rPr lang="en-US" dirty="0"/>
              <a:t>View files in Mini Bridge</a:t>
            </a:r>
          </a:p>
          <a:p>
            <a:r>
              <a:rPr lang="en-US" dirty="0"/>
              <a:t>Access Photoshop Help</a:t>
            </a:r>
          </a:p>
          <a:p>
            <a:r>
              <a:rPr lang="en-US" dirty="0"/>
              <a:t>Close a file</a:t>
            </a:r>
          </a:p>
          <a:p>
            <a:r>
              <a:rPr lang="en-US" dirty="0"/>
              <a:t>Quit Photoshop</a:t>
            </a:r>
          </a:p>
        </p:txBody>
      </p:sp>
      <p:sp>
        <p:nvSpPr>
          <p:cNvPr id="13" name="Title 12"/>
          <p:cNvSpPr>
            <a:spLocks noGrp="1"/>
          </p:cNvSpPr>
          <p:nvPr>
            <p:ph type="title"/>
          </p:nvPr>
        </p:nvSpPr>
        <p:spPr>
          <a:xfrm>
            <a:off x="152400" y="76200"/>
            <a:ext cx="8229600" cy="1219200"/>
          </a:xfrm>
        </p:spPr>
        <p:txBody>
          <a:bodyPr/>
          <a:lstStyle/>
          <a:p>
            <a:r>
              <a:rPr lang="en-US" dirty="0"/>
              <a:t>Objectives</a:t>
            </a:r>
          </a:p>
        </p:txBody>
      </p:sp>
      <p:sp>
        <p:nvSpPr>
          <p:cNvPr id="16" name="Slide Number Placeholder 15"/>
          <p:cNvSpPr>
            <a:spLocks noGrp="1"/>
          </p:cNvSpPr>
          <p:nvPr>
            <p:ph type="sldNum" sz="quarter" idx="12"/>
          </p:nvPr>
        </p:nvSpPr>
        <p:spPr/>
        <p:txBody>
          <a:bodyPr/>
          <a:lstStyle/>
          <a:p>
            <a:fld id="{C5B040E3-E7AD-4D6F-84F3-0CFC8A5C384E}" type="slidenum">
              <a:rPr lang="en-US" smtClean="0"/>
              <a:pPr/>
              <a:t>3</a:t>
            </a:fld>
            <a:endParaRPr lang="en-US" dirty="0"/>
          </a:p>
        </p:txBody>
      </p:sp>
    </p:spTree>
    <p:extLst>
      <p:ext uri="{BB962C8B-B14F-4D97-AF65-F5344CB8AC3E}">
        <p14:creationId xmlns:p14="http://schemas.microsoft.com/office/powerpoint/2010/main" val="3093366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If you are not finished with as assignment, you must save it as a .PSD File in order to be able to complete the assignment at the next class.</a:t>
            </a:r>
          </a:p>
          <a:p>
            <a:r>
              <a:rPr lang="en-US" dirty="0"/>
              <a:t>I you are finished with an assignment, and are ready to submit for grading, you will save it as a .JPEG file. When you save as a .JPEG file, it merges all layers together and you can not go back and edit it.  You will have to start over again.</a:t>
            </a:r>
          </a:p>
        </p:txBody>
      </p:sp>
      <p:sp>
        <p:nvSpPr>
          <p:cNvPr id="4" name="Slide Number Placeholder 3"/>
          <p:cNvSpPr>
            <a:spLocks noGrp="1"/>
          </p:cNvSpPr>
          <p:nvPr>
            <p:ph type="sldNum" sz="quarter" idx="12"/>
          </p:nvPr>
        </p:nvSpPr>
        <p:spPr/>
        <p:txBody>
          <a:bodyPr/>
          <a:lstStyle/>
          <a:p>
            <a:fld id="{C5B040E3-E7AD-4D6F-84F3-0CFC8A5C384E}" type="slidenum">
              <a:rPr lang="en-US" smtClean="0"/>
              <a:pPr/>
              <a:t>30</a:t>
            </a:fld>
            <a:endParaRPr lang="en-US" dirty="0"/>
          </a:p>
        </p:txBody>
      </p:sp>
      <p:sp>
        <p:nvSpPr>
          <p:cNvPr id="5" name="Title 4"/>
          <p:cNvSpPr>
            <a:spLocks noGrp="1"/>
          </p:cNvSpPr>
          <p:nvPr>
            <p:ph type="title"/>
          </p:nvPr>
        </p:nvSpPr>
        <p:spPr/>
        <p:txBody>
          <a:bodyPr/>
          <a:lstStyle/>
          <a:p>
            <a:r>
              <a:rPr lang="en-US" dirty="0"/>
              <a:t>Saving Files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Click the Zoom Tool button on the Tools panel to select the Zoom tool</a:t>
            </a:r>
          </a:p>
          <a:p>
            <a:r>
              <a:rPr lang="en-US" dirty="0"/>
              <a:t>Move the mouse pointer into the document window to display the magnifying glass mouse pointer</a:t>
            </a:r>
          </a:p>
          <a:p>
            <a:r>
              <a:rPr lang="en-US" dirty="0"/>
              <a:t>Click the location of the photo on which you wish to zoom in until the photo is zoomed to the desired level</a:t>
            </a:r>
          </a:p>
        </p:txBody>
      </p:sp>
      <p:sp>
        <p:nvSpPr>
          <p:cNvPr id="4" name="Slide Number Placeholder 3"/>
          <p:cNvSpPr>
            <a:spLocks noGrp="1"/>
          </p:cNvSpPr>
          <p:nvPr>
            <p:ph type="sldNum" sz="quarter" idx="12"/>
          </p:nvPr>
        </p:nvSpPr>
        <p:spPr/>
        <p:txBody>
          <a:bodyPr/>
          <a:lstStyle/>
          <a:p>
            <a:fld id="{C5B040E3-E7AD-4D6F-84F3-0CFC8A5C384E}" type="slidenum">
              <a:rPr lang="en-US" smtClean="0"/>
              <a:pPr/>
              <a:t>31</a:t>
            </a:fld>
            <a:endParaRPr lang="en-US" dirty="0"/>
          </a:p>
        </p:txBody>
      </p:sp>
      <p:sp>
        <p:nvSpPr>
          <p:cNvPr id="5" name="Title 4"/>
          <p:cNvSpPr>
            <a:spLocks noGrp="1"/>
          </p:cNvSpPr>
          <p:nvPr>
            <p:ph type="title"/>
          </p:nvPr>
        </p:nvSpPr>
        <p:spPr/>
        <p:txBody>
          <a:bodyPr/>
          <a:lstStyle/>
          <a:p>
            <a:r>
              <a:rPr lang="en-US" dirty="0"/>
              <a:t>Zoom Tool allows you to focus on certain areas of a photo that you want to edit.</a:t>
            </a:r>
          </a:p>
        </p:txBody>
      </p:sp>
    </p:spTree>
    <p:extLst>
      <p:ext uri="{BB962C8B-B14F-4D97-AF65-F5344CB8AC3E}">
        <p14:creationId xmlns:p14="http://schemas.microsoft.com/office/powerpoint/2010/main" val="3015681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5810" y="1371600"/>
            <a:ext cx="7392380" cy="4865688"/>
          </a:xfrm>
        </p:spPr>
      </p:pic>
      <p:sp>
        <p:nvSpPr>
          <p:cNvPr id="4" name="Slide Number Placeholder 3"/>
          <p:cNvSpPr>
            <a:spLocks noGrp="1"/>
          </p:cNvSpPr>
          <p:nvPr>
            <p:ph type="sldNum" sz="quarter" idx="12"/>
          </p:nvPr>
        </p:nvSpPr>
        <p:spPr/>
        <p:txBody>
          <a:bodyPr/>
          <a:lstStyle/>
          <a:p>
            <a:fld id="{C5B040E3-E7AD-4D6F-84F3-0CFC8A5C384E}" type="slidenum">
              <a:rPr lang="en-US" smtClean="0"/>
              <a:pPr/>
              <a:t>32</a:t>
            </a:fld>
            <a:endParaRPr lang="en-US" dirty="0"/>
          </a:p>
        </p:txBody>
      </p:sp>
      <p:sp>
        <p:nvSpPr>
          <p:cNvPr id="5" name="Title 4"/>
          <p:cNvSpPr>
            <a:spLocks noGrp="1"/>
          </p:cNvSpPr>
          <p:nvPr>
            <p:ph type="title"/>
          </p:nvPr>
        </p:nvSpPr>
        <p:spPr/>
        <p:txBody>
          <a:bodyPr/>
          <a:lstStyle/>
          <a:p>
            <a:r>
              <a:rPr lang="en-US" dirty="0"/>
              <a:t>Using the Zoom Tool</a:t>
            </a:r>
          </a:p>
        </p:txBody>
      </p:sp>
    </p:spTree>
    <p:extLst>
      <p:ext uri="{BB962C8B-B14F-4D97-AF65-F5344CB8AC3E}">
        <p14:creationId xmlns:p14="http://schemas.microsoft.com/office/powerpoint/2010/main" val="539063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Click Window on the menu bar to display the Window menu</a:t>
            </a:r>
          </a:p>
          <a:p>
            <a:r>
              <a:rPr lang="en-US" dirty="0"/>
              <a:t>Click Navigator on the Window menu to open the Navigator panel</a:t>
            </a:r>
          </a:p>
        </p:txBody>
      </p:sp>
      <p:sp>
        <p:nvSpPr>
          <p:cNvPr id="4" name="Slide Number Placeholder 3"/>
          <p:cNvSpPr>
            <a:spLocks noGrp="1"/>
          </p:cNvSpPr>
          <p:nvPr>
            <p:ph type="sldNum" sz="quarter" idx="12"/>
          </p:nvPr>
        </p:nvSpPr>
        <p:spPr/>
        <p:txBody>
          <a:bodyPr/>
          <a:lstStyle/>
          <a:p>
            <a:fld id="{C5B040E3-E7AD-4D6F-84F3-0CFC8A5C384E}" type="slidenum">
              <a:rPr lang="en-US" smtClean="0"/>
              <a:pPr/>
              <a:t>33</a:t>
            </a:fld>
            <a:endParaRPr lang="en-US" dirty="0"/>
          </a:p>
        </p:txBody>
      </p:sp>
      <p:sp>
        <p:nvSpPr>
          <p:cNvPr id="5" name="Title 4"/>
          <p:cNvSpPr>
            <a:spLocks noGrp="1"/>
          </p:cNvSpPr>
          <p:nvPr>
            <p:ph type="title"/>
          </p:nvPr>
        </p:nvSpPr>
        <p:spPr/>
        <p:txBody>
          <a:bodyPr/>
          <a:lstStyle/>
          <a:p>
            <a:r>
              <a:rPr lang="en-US" dirty="0"/>
              <a:t>Opening the Navigator Panel</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3489424"/>
            <a:ext cx="4724400" cy="2823568"/>
          </a:xfrm>
          <a:prstGeom prst="rect">
            <a:avLst/>
          </a:prstGeom>
        </p:spPr>
      </p:pic>
    </p:spTree>
    <p:extLst>
      <p:ext uri="{BB962C8B-B14F-4D97-AF65-F5344CB8AC3E}">
        <p14:creationId xmlns:p14="http://schemas.microsoft.com/office/powerpoint/2010/main" val="3165820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Drag the </a:t>
            </a:r>
            <a:r>
              <a:rPr lang="en-US" b="1" u="sng" dirty="0"/>
              <a:t>proxy view </a:t>
            </a:r>
            <a:r>
              <a:rPr lang="en-US" dirty="0"/>
              <a:t>area on the Navigator Panel to display the desired portion of the photo</a:t>
            </a:r>
          </a:p>
        </p:txBody>
      </p:sp>
      <p:sp>
        <p:nvSpPr>
          <p:cNvPr id="4" name="Slide Number Placeholder 3"/>
          <p:cNvSpPr>
            <a:spLocks noGrp="1"/>
          </p:cNvSpPr>
          <p:nvPr>
            <p:ph type="sldNum" sz="quarter" idx="12"/>
          </p:nvPr>
        </p:nvSpPr>
        <p:spPr/>
        <p:txBody>
          <a:bodyPr/>
          <a:lstStyle/>
          <a:p>
            <a:fld id="{C5B040E3-E7AD-4D6F-84F3-0CFC8A5C384E}" type="slidenum">
              <a:rPr lang="en-US" smtClean="0"/>
              <a:pPr/>
              <a:t>34</a:t>
            </a:fld>
            <a:endParaRPr lang="en-US" dirty="0"/>
          </a:p>
        </p:txBody>
      </p:sp>
      <p:sp>
        <p:nvSpPr>
          <p:cNvPr id="5" name="Title 4"/>
          <p:cNvSpPr>
            <a:spLocks noGrp="1"/>
          </p:cNvSpPr>
          <p:nvPr>
            <p:ph type="title"/>
          </p:nvPr>
        </p:nvSpPr>
        <p:spPr/>
        <p:txBody>
          <a:bodyPr/>
          <a:lstStyle/>
          <a:p>
            <a:r>
              <a:rPr lang="en-US" dirty="0"/>
              <a:t>Navigator Panel is another way to zoom in and move around your photo.</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2438400"/>
            <a:ext cx="6905203" cy="3810000"/>
          </a:xfrm>
          <a:prstGeom prst="rect">
            <a:avLst/>
          </a:prstGeom>
        </p:spPr>
      </p:pic>
    </p:spTree>
    <p:extLst>
      <p:ext uri="{BB962C8B-B14F-4D97-AF65-F5344CB8AC3E}">
        <p14:creationId xmlns:p14="http://schemas.microsoft.com/office/powerpoint/2010/main" val="3785484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Click the Collapse to Icons button on the Navigator panel title bar to collapse the Navigator panel</a:t>
            </a:r>
          </a:p>
        </p:txBody>
      </p:sp>
      <p:sp>
        <p:nvSpPr>
          <p:cNvPr id="4" name="Slide Number Placeholder 3"/>
          <p:cNvSpPr>
            <a:spLocks noGrp="1"/>
          </p:cNvSpPr>
          <p:nvPr>
            <p:ph type="sldNum" sz="quarter" idx="12"/>
          </p:nvPr>
        </p:nvSpPr>
        <p:spPr/>
        <p:txBody>
          <a:bodyPr/>
          <a:lstStyle/>
          <a:p>
            <a:fld id="{C5B040E3-E7AD-4D6F-84F3-0CFC8A5C384E}" type="slidenum">
              <a:rPr lang="en-US" smtClean="0"/>
              <a:pPr/>
              <a:t>35</a:t>
            </a:fld>
            <a:endParaRPr lang="en-US" dirty="0"/>
          </a:p>
        </p:txBody>
      </p:sp>
      <p:sp>
        <p:nvSpPr>
          <p:cNvPr id="5" name="Title 4"/>
          <p:cNvSpPr>
            <a:spLocks noGrp="1"/>
          </p:cNvSpPr>
          <p:nvPr>
            <p:ph type="title"/>
          </p:nvPr>
        </p:nvSpPr>
        <p:spPr/>
        <p:txBody>
          <a:bodyPr/>
          <a:lstStyle/>
          <a:p>
            <a:r>
              <a:rPr lang="en-US" dirty="0"/>
              <a:t>Collapsing the Navigator Panel</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2" y="2971800"/>
            <a:ext cx="7019327" cy="3276600"/>
          </a:xfrm>
          <a:prstGeom prst="rect">
            <a:avLst/>
          </a:prstGeom>
        </p:spPr>
      </p:pic>
    </p:spTree>
    <p:extLst>
      <p:ext uri="{BB962C8B-B14F-4D97-AF65-F5344CB8AC3E}">
        <p14:creationId xmlns:p14="http://schemas.microsoft.com/office/powerpoint/2010/main" val="2318112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Click the Hand Tool button on the Tools panel to select the Hand Tool</a:t>
            </a:r>
          </a:p>
          <a:p>
            <a:r>
              <a:rPr lang="en-US" dirty="0"/>
              <a:t>Drag in the document window to display the center portion of the photo</a:t>
            </a:r>
          </a:p>
        </p:txBody>
      </p:sp>
      <p:sp>
        <p:nvSpPr>
          <p:cNvPr id="4" name="Slide Number Placeholder 3"/>
          <p:cNvSpPr>
            <a:spLocks noGrp="1"/>
          </p:cNvSpPr>
          <p:nvPr>
            <p:ph type="sldNum" sz="quarter" idx="12"/>
          </p:nvPr>
        </p:nvSpPr>
        <p:spPr/>
        <p:txBody>
          <a:bodyPr/>
          <a:lstStyle/>
          <a:p>
            <a:fld id="{C5B040E3-E7AD-4D6F-84F3-0CFC8A5C384E}" type="slidenum">
              <a:rPr lang="en-US" smtClean="0"/>
              <a:pPr/>
              <a:t>36</a:t>
            </a:fld>
            <a:endParaRPr lang="en-US" dirty="0"/>
          </a:p>
        </p:txBody>
      </p:sp>
      <p:sp>
        <p:nvSpPr>
          <p:cNvPr id="5" name="Title 4"/>
          <p:cNvSpPr>
            <a:spLocks noGrp="1"/>
          </p:cNvSpPr>
          <p:nvPr>
            <p:ph type="title"/>
          </p:nvPr>
        </p:nvSpPr>
        <p:spPr/>
        <p:txBody>
          <a:bodyPr>
            <a:normAutofit fontScale="90000"/>
          </a:bodyPr>
          <a:lstStyle/>
          <a:p>
            <a:r>
              <a:rPr lang="en-US" dirty="0"/>
              <a:t>Hand Tool is another way to move around a photo if it is to big for the document window.</a:t>
            </a:r>
          </a:p>
        </p:txBody>
      </p:sp>
    </p:spTree>
    <p:extLst>
      <p:ext uri="{BB962C8B-B14F-4D97-AF65-F5344CB8AC3E}">
        <p14:creationId xmlns:p14="http://schemas.microsoft.com/office/powerpoint/2010/main" val="3183347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174" y="1371600"/>
            <a:ext cx="6769652" cy="4865688"/>
          </a:xfrm>
        </p:spPr>
      </p:pic>
      <p:sp>
        <p:nvSpPr>
          <p:cNvPr id="4" name="Slide Number Placeholder 3"/>
          <p:cNvSpPr>
            <a:spLocks noGrp="1"/>
          </p:cNvSpPr>
          <p:nvPr>
            <p:ph type="sldNum" sz="quarter" idx="12"/>
          </p:nvPr>
        </p:nvSpPr>
        <p:spPr/>
        <p:txBody>
          <a:bodyPr/>
          <a:lstStyle/>
          <a:p>
            <a:fld id="{C5B040E3-E7AD-4D6F-84F3-0CFC8A5C384E}" type="slidenum">
              <a:rPr lang="en-US" smtClean="0"/>
              <a:pPr/>
              <a:t>37</a:t>
            </a:fld>
            <a:endParaRPr lang="en-US" dirty="0"/>
          </a:p>
        </p:txBody>
      </p:sp>
      <p:sp>
        <p:nvSpPr>
          <p:cNvPr id="5" name="Title 4"/>
          <p:cNvSpPr>
            <a:spLocks noGrp="1"/>
          </p:cNvSpPr>
          <p:nvPr>
            <p:ph type="title"/>
          </p:nvPr>
        </p:nvSpPr>
        <p:spPr/>
        <p:txBody>
          <a:bodyPr/>
          <a:lstStyle/>
          <a:p>
            <a:r>
              <a:rPr lang="en-US" dirty="0"/>
              <a:t>Using the Hand Tool</a:t>
            </a:r>
          </a:p>
        </p:txBody>
      </p:sp>
    </p:spTree>
    <p:extLst>
      <p:ext uri="{BB962C8B-B14F-4D97-AF65-F5344CB8AC3E}">
        <p14:creationId xmlns:p14="http://schemas.microsoft.com/office/powerpoint/2010/main" val="3170243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Double-click the magnification box on the status bar to select the current magnification</a:t>
            </a:r>
          </a:p>
          <a:p>
            <a:r>
              <a:rPr lang="en-US" dirty="0"/>
              <a:t>Type the desired magnification and then press the ENTER key to change the magnification</a:t>
            </a:r>
          </a:p>
        </p:txBody>
      </p:sp>
      <p:sp>
        <p:nvSpPr>
          <p:cNvPr id="4" name="Slide Number Placeholder 3"/>
          <p:cNvSpPr>
            <a:spLocks noGrp="1"/>
          </p:cNvSpPr>
          <p:nvPr>
            <p:ph type="sldNum" sz="quarter" idx="12"/>
          </p:nvPr>
        </p:nvSpPr>
        <p:spPr/>
        <p:txBody>
          <a:bodyPr/>
          <a:lstStyle/>
          <a:p>
            <a:fld id="{C5B040E3-E7AD-4D6F-84F3-0CFC8A5C384E}" type="slidenum">
              <a:rPr lang="en-US" smtClean="0"/>
              <a:pPr/>
              <a:t>38</a:t>
            </a:fld>
            <a:endParaRPr lang="en-US" dirty="0"/>
          </a:p>
        </p:txBody>
      </p:sp>
      <p:sp>
        <p:nvSpPr>
          <p:cNvPr id="5" name="Title 4"/>
          <p:cNvSpPr>
            <a:spLocks noGrp="1"/>
          </p:cNvSpPr>
          <p:nvPr>
            <p:ph type="title"/>
          </p:nvPr>
        </p:nvSpPr>
        <p:spPr/>
        <p:txBody>
          <a:bodyPr/>
          <a:lstStyle/>
          <a:p>
            <a:r>
              <a:rPr lang="en-US" dirty="0"/>
              <a:t>Changing the Magnification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86200"/>
            <a:ext cx="8418044" cy="1981200"/>
          </a:xfrm>
          <a:prstGeom prst="rect">
            <a:avLst/>
          </a:prstGeom>
        </p:spPr>
      </p:pic>
    </p:spTree>
    <p:extLst>
      <p:ext uri="{BB962C8B-B14F-4D97-AF65-F5344CB8AC3E}">
        <p14:creationId xmlns:p14="http://schemas.microsoft.com/office/powerpoint/2010/main" val="1557294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On the Application bar, click the Screen Mode button to display its menu</a:t>
            </a:r>
          </a:p>
          <a:p>
            <a:r>
              <a:rPr lang="en-US" sz="2800" dirty="0"/>
              <a:t>Click Full Screen Mode to display the Message dialog box</a:t>
            </a:r>
          </a:p>
          <a:p>
            <a:r>
              <a:rPr lang="en-US" sz="2800" dirty="0"/>
              <a:t>Click the Full Screen button to view the document in full screen mode</a:t>
            </a:r>
          </a:p>
          <a:p>
            <a:r>
              <a:rPr lang="en-US" sz="2800" dirty="0"/>
              <a:t>Press the F key to exit full screen mode</a:t>
            </a:r>
          </a:p>
        </p:txBody>
      </p:sp>
      <p:sp>
        <p:nvSpPr>
          <p:cNvPr id="4" name="Slide Number Placeholder 3"/>
          <p:cNvSpPr>
            <a:spLocks noGrp="1"/>
          </p:cNvSpPr>
          <p:nvPr>
            <p:ph type="sldNum" sz="quarter" idx="12"/>
          </p:nvPr>
        </p:nvSpPr>
        <p:spPr/>
        <p:txBody>
          <a:bodyPr/>
          <a:lstStyle/>
          <a:p>
            <a:fld id="{C5B040E3-E7AD-4D6F-84F3-0CFC8A5C384E}" type="slidenum">
              <a:rPr lang="en-US" smtClean="0"/>
              <a:pPr/>
              <a:t>39</a:t>
            </a:fld>
            <a:endParaRPr lang="en-US" dirty="0"/>
          </a:p>
        </p:txBody>
      </p:sp>
      <p:sp>
        <p:nvSpPr>
          <p:cNvPr id="5" name="Title 4"/>
          <p:cNvSpPr>
            <a:spLocks noGrp="1"/>
          </p:cNvSpPr>
          <p:nvPr>
            <p:ph type="title"/>
          </p:nvPr>
        </p:nvSpPr>
        <p:spPr/>
        <p:txBody>
          <a:bodyPr/>
          <a:lstStyle/>
          <a:p>
            <a:r>
              <a:rPr lang="en-US" dirty="0"/>
              <a:t>Changing the Screen Mode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4240634"/>
            <a:ext cx="4800600" cy="2029942"/>
          </a:xfrm>
          <a:prstGeom prst="rect">
            <a:avLst/>
          </a:prstGeom>
        </p:spPr>
      </p:pic>
    </p:spTree>
    <p:extLst>
      <p:ext uri="{BB962C8B-B14F-4D97-AF65-F5344CB8AC3E}">
        <p14:creationId xmlns:p14="http://schemas.microsoft.com/office/powerpoint/2010/main" val="5731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a:t>What is Photoshop CS5?</a:t>
            </a:r>
          </a:p>
          <a:p>
            <a:pPr lvl="1"/>
            <a:r>
              <a:rPr lang="en-US" b="1" dirty="0"/>
              <a:t>Photoshop CS5 is a popular image editing software program produced by Adobe System Incorporated.</a:t>
            </a:r>
          </a:p>
          <a:p>
            <a:pPr lvl="1"/>
            <a:endParaRPr lang="en-US" b="1" dirty="0"/>
          </a:p>
          <a:p>
            <a:r>
              <a:rPr lang="en-US" b="1" dirty="0"/>
              <a:t>Image Editing software refers to computer programs that all you to create and modify digital images.</a:t>
            </a:r>
          </a:p>
          <a:p>
            <a:endParaRPr lang="en-US" b="1" dirty="0"/>
          </a:p>
          <a:p>
            <a:r>
              <a:rPr lang="en-US" b="1" dirty="0"/>
              <a:t>Digital Images are pictures in electronic form.</a:t>
            </a:r>
          </a:p>
          <a:p>
            <a:pPr lvl="1"/>
            <a:r>
              <a:rPr lang="en-US" b="1" dirty="0"/>
              <a:t>One type of digital image is a photograph or photo,  a picture taken with a camera and stored as a digital file.</a:t>
            </a:r>
          </a:p>
          <a:p>
            <a:pPr>
              <a:buNone/>
            </a:pPr>
            <a:endParaRPr lang="en-US" b="1" dirty="0"/>
          </a:p>
          <a:p>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a:t>
            </a:fld>
            <a:endParaRPr lang="en-US" dirty="0"/>
          </a:p>
        </p:txBody>
      </p:sp>
      <p:sp>
        <p:nvSpPr>
          <p:cNvPr id="5" name="Title 4"/>
          <p:cNvSpPr>
            <a:spLocks noGrp="1"/>
          </p:cNvSpPr>
          <p:nvPr>
            <p:ph type="title"/>
          </p:nvPr>
        </p:nvSpPr>
        <p:spPr/>
        <p:txBody>
          <a:bodyPr/>
          <a:lstStyle/>
          <a:p>
            <a:pPr algn="ctr"/>
            <a:r>
              <a:rPr lang="en-US" b="1" u="sng" dirty="0"/>
              <a:t>TERMS TO KNOW!!!! </a:t>
            </a:r>
            <a:br>
              <a:rPr lang="en-US" b="1" u="sng" dirty="0"/>
            </a:br>
            <a:r>
              <a:rPr lang="en-US" b="1" u="sng" dirty="0"/>
              <a:t> YOU WILL SEE THESE ON A TEST!!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B040E3-E7AD-4D6F-84F3-0CFC8A5C384E}" type="slidenum">
              <a:rPr lang="en-US" smtClean="0"/>
              <a:pPr/>
              <a:t>40</a:t>
            </a:fld>
            <a:endParaRPr lang="en-US" dirty="0"/>
          </a:p>
        </p:txBody>
      </p:sp>
      <p:sp>
        <p:nvSpPr>
          <p:cNvPr id="5" name="Title 4"/>
          <p:cNvSpPr>
            <a:spLocks noGrp="1"/>
          </p:cNvSpPr>
          <p:nvPr>
            <p:ph type="title"/>
          </p:nvPr>
        </p:nvSpPr>
        <p:spPr/>
        <p:txBody>
          <a:bodyPr/>
          <a:lstStyle/>
          <a:p>
            <a:r>
              <a:rPr lang="en-US" dirty="0"/>
              <a:t>Screen Modes</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905000" y="4038602"/>
            <a:ext cx="5715000" cy="2461245"/>
          </a:xfrm>
          <a:prstGeom prst="rect">
            <a:avLst/>
          </a:prstGeom>
          <a:noFill/>
          <a:ln w="9525">
            <a:noFill/>
            <a:miter lim="800000"/>
            <a:headEnd/>
            <a:tailEnd/>
          </a:ln>
          <a:effectLst/>
        </p:spPr>
      </p:pic>
      <p:sp>
        <p:nvSpPr>
          <p:cNvPr id="8" name="TextBox 7"/>
          <p:cNvSpPr txBox="1"/>
          <p:nvPr/>
        </p:nvSpPr>
        <p:spPr>
          <a:xfrm>
            <a:off x="304800" y="1600200"/>
            <a:ext cx="8458200" cy="2308324"/>
          </a:xfrm>
          <a:prstGeom prst="rect">
            <a:avLst/>
          </a:prstGeom>
          <a:noFill/>
        </p:spPr>
        <p:txBody>
          <a:bodyPr wrap="square" rtlCol="0">
            <a:spAutoFit/>
          </a:bodyPr>
          <a:lstStyle/>
          <a:p>
            <a:r>
              <a:rPr lang="en-US" dirty="0"/>
              <a:t>Standard Screen Mode  displays the Application bar, menu bar, options bar, document window, scroll bars, and visible panels.</a:t>
            </a:r>
          </a:p>
          <a:p>
            <a:endParaRPr lang="en-US" dirty="0"/>
          </a:p>
          <a:p>
            <a:r>
              <a:rPr lang="en-US" dirty="0"/>
              <a:t>Full Screen Mode displays only the image and rulers, if they are visible on a black background.</a:t>
            </a:r>
          </a:p>
          <a:p>
            <a:endParaRPr lang="en-US" dirty="0"/>
          </a:p>
          <a:p>
            <a:r>
              <a:rPr lang="en-US" dirty="0"/>
              <a:t>Full Screen Mode with Menu enlarges the document window to fill the workspace and combines the Application bar and menu bar with no status bar or scroll.</a:t>
            </a:r>
          </a:p>
        </p:txBody>
      </p:sp>
    </p:spTree>
    <p:extLst>
      <p:ext uri="{BB962C8B-B14F-4D97-AF65-F5344CB8AC3E}">
        <p14:creationId xmlns:p14="http://schemas.microsoft.com/office/powerpoint/2010/main" val="1824889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 the Application bar, click the View Extras  button to display its menu</a:t>
            </a:r>
          </a:p>
          <a:p>
            <a:r>
              <a:rPr lang="en-US" dirty="0"/>
              <a:t>Click Show Rulers to display the rulers in the document window</a:t>
            </a:r>
          </a:p>
        </p:txBody>
      </p:sp>
      <p:sp>
        <p:nvSpPr>
          <p:cNvPr id="4" name="Slide Number Placeholder 3"/>
          <p:cNvSpPr>
            <a:spLocks noGrp="1"/>
          </p:cNvSpPr>
          <p:nvPr>
            <p:ph type="sldNum" sz="quarter" idx="12"/>
          </p:nvPr>
        </p:nvSpPr>
        <p:spPr/>
        <p:txBody>
          <a:bodyPr/>
          <a:lstStyle/>
          <a:p>
            <a:fld id="{C5B040E3-E7AD-4D6F-84F3-0CFC8A5C384E}" type="slidenum">
              <a:rPr lang="en-US" smtClean="0"/>
              <a:pPr/>
              <a:t>41</a:t>
            </a:fld>
            <a:endParaRPr lang="en-US" dirty="0"/>
          </a:p>
        </p:txBody>
      </p:sp>
      <p:sp>
        <p:nvSpPr>
          <p:cNvPr id="5" name="Title 4"/>
          <p:cNvSpPr>
            <a:spLocks noGrp="1"/>
          </p:cNvSpPr>
          <p:nvPr>
            <p:ph type="title"/>
          </p:nvPr>
        </p:nvSpPr>
        <p:spPr/>
        <p:txBody>
          <a:bodyPr/>
          <a:lstStyle/>
          <a:p>
            <a:r>
              <a:rPr lang="en-US" dirty="0"/>
              <a:t>Displaying Rulers</a:t>
            </a:r>
          </a:p>
        </p:txBody>
      </p:sp>
    </p:spTree>
    <p:extLst>
      <p:ext uri="{BB962C8B-B14F-4D97-AF65-F5344CB8AC3E}">
        <p14:creationId xmlns:p14="http://schemas.microsoft.com/office/powerpoint/2010/main" val="1641610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43187" y="1371600"/>
            <a:ext cx="5657629" cy="4865688"/>
          </a:xfrm>
        </p:spPr>
      </p:pic>
      <p:sp>
        <p:nvSpPr>
          <p:cNvPr id="4" name="Slide Number Placeholder 3"/>
          <p:cNvSpPr>
            <a:spLocks noGrp="1"/>
          </p:cNvSpPr>
          <p:nvPr>
            <p:ph type="sldNum" sz="quarter" idx="12"/>
          </p:nvPr>
        </p:nvSpPr>
        <p:spPr/>
        <p:txBody>
          <a:bodyPr/>
          <a:lstStyle/>
          <a:p>
            <a:fld id="{C5B040E3-E7AD-4D6F-84F3-0CFC8A5C384E}" type="slidenum">
              <a:rPr lang="en-US" smtClean="0"/>
              <a:pPr/>
              <a:t>42</a:t>
            </a:fld>
            <a:endParaRPr lang="en-US" dirty="0"/>
          </a:p>
        </p:txBody>
      </p:sp>
      <p:sp>
        <p:nvSpPr>
          <p:cNvPr id="5" name="Title 4"/>
          <p:cNvSpPr>
            <a:spLocks noGrp="1"/>
          </p:cNvSpPr>
          <p:nvPr>
            <p:ph type="title"/>
          </p:nvPr>
        </p:nvSpPr>
        <p:spPr/>
        <p:txBody>
          <a:bodyPr/>
          <a:lstStyle/>
          <a:p>
            <a:r>
              <a:rPr lang="en-US" dirty="0"/>
              <a:t>Displaying Rulers</a:t>
            </a:r>
          </a:p>
        </p:txBody>
      </p:sp>
    </p:spTree>
    <p:extLst>
      <p:ext uri="{BB962C8B-B14F-4D97-AF65-F5344CB8AC3E}">
        <p14:creationId xmlns:p14="http://schemas.microsoft.com/office/powerpoint/2010/main" val="1824889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Transformations</a:t>
            </a:r>
          </a:p>
          <a:p>
            <a:r>
              <a:rPr lang="en-US" dirty="0"/>
              <a:t>Enhancements and Layering</a:t>
            </a:r>
          </a:p>
          <a:p>
            <a:r>
              <a:rPr lang="en-US" dirty="0"/>
              <a:t>Color</a:t>
            </a:r>
          </a:p>
          <a:p>
            <a:r>
              <a:rPr lang="en-US" dirty="0"/>
              <a:t>Correction</a:t>
            </a:r>
          </a:p>
          <a:p>
            <a:r>
              <a:rPr lang="en-US" dirty="0"/>
              <a:t>File Type</a:t>
            </a:r>
          </a:p>
          <a:p>
            <a:r>
              <a:rPr lang="en-US" dirty="0"/>
              <a:t>Resolution</a:t>
            </a:r>
          </a:p>
        </p:txBody>
      </p:sp>
      <p:sp>
        <p:nvSpPr>
          <p:cNvPr id="4" name="Slide Number Placeholder 3"/>
          <p:cNvSpPr>
            <a:spLocks noGrp="1"/>
          </p:cNvSpPr>
          <p:nvPr>
            <p:ph type="sldNum" sz="quarter" idx="12"/>
          </p:nvPr>
        </p:nvSpPr>
        <p:spPr/>
        <p:txBody>
          <a:bodyPr/>
          <a:lstStyle/>
          <a:p>
            <a:fld id="{C5B040E3-E7AD-4D6F-84F3-0CFC8A5C384E}" type="slidenum">
              <a:rPr lang="en-US" smtClean="0"/>
              <a:pPr/>
              <a:t>43</a:t>
            </a:fld>
            <a:endParaRPr lang="en-US" dirty="0"/>
          </a:p>
        </p:txBody>
      </p:sp>
      <p:sp>
        <p:nvSpPr>
          <p:cNvPr id="5" name="Title 4"/>
          <p:cNvSpPr>
            <a:spLocks noGrp="1"/>
          </p:cNvSpPr>
          <p:nvPr>
            <p:ph type="title"/>
          </p:nvPr>
        </p:nvSpPr>
        <p:spPr/>
        <p:txBody>
          <a:bodyPr/>
          <a:lstStyle/>
          <a:p>
            <a:r>
              <a:rPr lang="en-US" dirty="0"/>
              <a:t>Editing the Photo</a:t>
            </a:r>
          </a:p>
        </p:txBody>
      </p:sp>
    </p:spTree>
    <p:extLst>
      <p:ext uri="{BB962C8B-B14F-4D97-AF65-F5344CB8AC3E}">
        <p14:creationId xmlns:p14="http://schemas.microsoft.com/office/powerpoint/2010/main" val="3950605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Click the Crop Tool button on the Tools panel to select the Crop Tool</a:t>
            </a:r>
          </a:p>
          <a:p>
            <a:r>
              <a:rPr lang="en-US" sz="2000" dirty="0"/>
              <a:t>Drag a rectangle around the area of the photo to retain</a:t>
            </a:r>
          </a:p>
          <a:p>
            <a:r>
              <a:rPr lang="en-US" sz="2000" dirty="0"/>
              <a:t>Rule of Thirds means to imagine that the photo is divided into thirds placing the focus on the most important part of the photo.</a:t>
            </a:r>
          </a:p>
        </p:txBody>
      </p:sp>
      <p:sp>
        <p:nvSpPr>
          <p:cNvPr id="4" name="Slide Number Placeholder 3"/>
          <p:cNvSpPr>
            <a:spLocks noGrp="1"/>
          </p:cNvSpPr>
          <p:nvPr>
            <p:ph type="sldNum" sz="quarter" idx="12"/>
          </p:nvPr>
        </p:nvSpPr>
        <p:spPr/>
        <p:txBody>
          <a:bodyPr/>
          <a:lstStyle/>
          <a:p>
            <a:fld id="{C5B040E3-E7AD-4D6F-84F3-0CFC8A5C384E}" type="slidenum">
              <a:rPr lang="en-US" smtClean="0"/>
              <a:pPr/>
              <a:t>44</a:t>
            </a:fld>
            <a:endParaRPr lang="en-US" dirty="0"/>
          </a:p>
        </p:txBody>
      </p:sp>
      <p:sp>
        <p:nvSpPr>
          <p:cNvPr id="5" name="Title 4"/>
          <p:cNvSpPr>
            <a:spLocks noGrp="1"/>
          </p:cNvSpPr>
          <p:nvPr>
            <p:ph type="title"/>
          </p:nvPr>
        </p:nvSpPr>
        <p:spPr/>
        <p:txBody>
          <a:bodyPr/>
          <a:lstStyle/>
          <a:p>
            <a:r>
              <a:rPr lang="en-US" dirty="0"/>
              <a:t>Cropping a Photo to cut away part of the image that you do not need.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2819402"/>
            <a:ext cx="3810000" cy="3430341"/>
          </a:xfrm>
          <a:prstGeom prst="rect">
            <a:avLst/>
          </a:prstGeom>
        </p:spPr>
      </p:pic>
    </p:spTree>
    <p:extLst>
      <p:ext uri="{BB962C8B-B14F-4D97-AF65-F5344CB8AC3E}">
        <p14:creationId xmlns:p14="http://schemas.microsoft.com/office/powerpoint/2010/main" val="3693482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On the menu bar, click Select to display the Select menu</a:t>
            </a:r>
          </a:p>
          <a:p>
            <a:r>
              <a:rPr lang="en-US" sz="2400" dirty="0"/>
              <a:t>On the Select menu, click All to display the selection marquee around all of the photo</a:t>
            </a:r>
          </a:p>
          <a:p>
            <a:r>
              <a:rPr lang="en-US" sz="2400" dirty="0"/>
              <a:t>A </a:t>
            </a:r>
            <a:r>
              <a:rPr lang="en-US" sz="2400" b="1" dirty="0"/>
              <a:t>marquee</a:t>
            </a:r>
            <a:r>
              <a:rPr lang="en-US" sz="2400" dirty="0"/>
              <a:t> is a flashing or pulsating border around an image, it is also referred to as marching ants.</a:t>
            </a:r>
          </a:p>
        </p:txBody>
      </p:sp>
      <p:sp>
        <p:nvSpPr>
          <p:cNvPr id="4" name="Slide Number Placeholder 3"/>
          <p:cNvSpPr>
            <a:spLocks noGrp="1"/>
          </p:cNvSpPr>
          <p:nvPr>
            <p:ph type="sldNum" sz="quarter" idx="12"/>
          </p:nvPr>
        </p:nvSpPr>
        <p:spPr/>
        <p:txBody>
          <a:bodyPr/>
          <a:lstStyle/>
          <a:p>
            <a:fld id="{C5B040E3-E7AD-4D6F-84F3-0CFC8A5C384E}" type="slidenum">
              <a:rPr lang="en-US" smtClean="0"/>
              <a:pPr/>
              <a:t>45</a:t>
            </a:fld>
            <a:endParaRPr lang="en-US" dirty="0"/>
          </a:p>
        </p:txBody>
      </p:sp>
      <p:sp>
        <p:nvSpPr>
          <p:cNvPr id="5" name="Title 4"/>
          <p:cNvSpPr>
            <a:spLocks noGrp="1"/>
          </p:cNvSpPr>
          <p:nvPr>
            <p:ph type="title"/>
          </p:nvPr>
        </p:nvSpPr>
        <p:spPr/>
        <p:txBody>
          <a:bodyPr/>
          <a:lstStyle/>
          <a:p>
            <a:r>
              <a:rPr lang="en-US" dirty="0"/>
              <a:t>Creating a Selection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1584" y="3505202"/>
            <a:ext cx="4572000" cy="2701231"/>
          </a:xfrm>
          <a:prstGeom prst="rect">
            <a:avLst/>
          </a:prstGeom>
        </p:spPr>
      </p:pic>
    </p:spTree>
    <p:extLst>
      <p:ext uri="{BB962C8B-B14F-4D97-AF65-F5344CB8AC3E}">
        <p14:creationId xmlns:p14="http://schemas.microsoft.com/office/powerpoint/2010/main" val="451470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With the photograph selected, click Edit on the menu bar to display the Edit menu</a:t>
            </a:r>
          </a:p>
          <a:p>
            <a:r>
              <a:rPr lang="en-US" dirty="0"/>
              <a:t>Click Stroke to display the Stroke dialog box</a:t>
            </a:r>
          </a:p>
          <a:p>
            <a:r>
              <a:rPr lang="en-US" dirty="0"/>
              <a:t>Type the desired width in the Width box</a:t>
            </a:r>
          </a:p>
          <a:p>
            <a:r>
              <a:rPr lang="en-US" dirty="0"/>
              <a:t>Click the desired stroke location</a:t>
            </a:r>
          </a:p>
          <a:p>
            <a:r>
              <a:rPr lang="en-US" dirty="0"/>
              <a:t>Click the OK button to apply the stroke</a:t>
            </a:r>
          </a:p>
        </p:txBody>
      </p:sp>
      <p:sp>
        <p:nvSpPr>
          <p:cNvPr id="4" name="Slide Number Placeholder 3"/>
          <p:cNvSpPr>
            <a:spLocks noGrp="1"/>
          </p:cNvSpPr>
          <p:nvPr>
            <p:ph type="sldNum" sz="quarter" idx="12"/>
          </p:nvPr>
        </p:nvSpPr>
        <p:spPr/>
        <p:txBody>
          <a:bodyPr/>
          <a:lstStyle/>
          <a:p>
            <a:fld id="{C5B040E3-E7AD-4D6F-84F3-0CFC8A5C384E}" type="slidenum">
              <a:rPr lang="en-US" smtClean="0"/>
              <a:pPr/>
              <a:t>46</a:t>
            </a:fld>
            <a:endParaRPr lang="en-US" dirty="0"/>
          </a:p>
        </p:txBody>
      </p:sp>
      <p:sp>
        <p:nvSpPr>
          <p:cNvPr id="5" name="Title 4"/>
          <p:cNvSpPr>
            <a:spLocks noGrp="1"/>
          </p:cNvSpPr>
          <p:nvPr>
            <p:ph type="title"/>
          </p:nvPr>
        </p:nvSpPr>
        <p:spPr/>
        <p:txBody>
          <a:bodyPr/>
          <a:lstStyle/>
          <a:p>
            <a:r>
              <a:rPr lang="en-US" dirty="0"/>
              <a:t>Stroking a Selection</a:t>
            </a:r>
          </a:p>
        </p:txBody>
      </p:sp>
    </p:spTree>
    <p:extLst>
      <p:ext uri="{BB962C8B-B14F-4D97-AF65-F5344CB8AC3E}">
        <p14:creationId xmlns:p14="http://schemas.microsoft.com/office/powerpoint/2010/main" val="3440990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1" y="1992314"/>
            <a:ext cx="4419600" cy="3614753"/>
          </a:xfrm>
        </p:spPr>
      </p:pic>
      <p:sp>
        <p:nvSpPr>
          <p:cNvPr id="4" name="Slide Number Placeholder 3"/>
          <p:cNvSpPr>
            <a:spLocks noGrp="1"/>
          </p:cNvSpPr>
          <p:nvPr>
            <p:ph type="sldNum" sz="quarter" idx="12"/>
          </p:nvPr>
        </p:nvSpPr>
        <p:spPr/>
        <p:txBody>
          <a:bodyPr/>
          <a:lstStyle/>
          <a:p>
            <a:fld id="{C5B040E3-E7AD-4D6F-84F3-0CFC8A5C384E}" type="slidenum">
              <a:rPr lang="en-US" smtClean="0"/>
              <a:pPr/>
              <a:t>47</a:t>
            </a:fld>
            <a:endParaRPr lang="en-US" dirty="0"/>
          </a:p>
        </p:txBody>
      </p:sp>
      <p:sp>
        <p:nvSpPr>
          <p:cNvPr id="5" name="Title 4"/>
          <p:cNvSpPr>
            <a:spLocks noGrp="1"/>
          </p:cNvSpPr>
          <p:nvPr>
            <p:ph type="title"/>
          </p:nvPr>
        </p:nvSpPr>
        <p:spPr/>
        <p:txBody>
          <a:bodyPr/>
          <a:lstStyle/>
          <a:p>
            <a:r>
              <a:rPr lang="en-US" dirty="0"/>
              <a:t>Stroke is a colored outline around a photo.</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3817" y="1981200"/>
            <a:ext cx="4127004" cy="3581400"/>
          </a:xfrm>
          <a:prstGeom prst="rect">
            <a:avLst/>
          </a:prstGeom>
        </p:spPr>
      </p:pic>
    </p:spTree>
    <p:extLst>
      <p:ext uri="{BB962C8B-B14F-4D97-AF65-F5344CB8AC3E}">
        <p14:creationId xmlns:p14="http://schemas.microsoft.com/office/powerpoint/2010/main" val="2266618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 the menu bar, click Select, and then point to Modify to display the Modify submenu</a:t>
            </a:r>
          </a:p>
          <a:p>
            <a:r>
              <a:rPr lang="en-US" dirty="0"/>
              <a:t>Click Border on the Modify submenu to display the Border Selection dialog box</a:t>
            </a:r>
          </a:p>
          <a:p>
            <a:r>
              <a:rPr lang="en-US" dirty="0"/>
              <a:t>Type the desired width in the Width box to create a border on each side of the photo</a:t>
            </a:r>
          </a:p>
          <a:p>
            <a:r>
              <a:rPr lang="en-US" dirty="0"/>
              <a:t>Click the OK button in the Border Selection dialog box to define the selection</a:t>
            </a:r>
          </a:p>
        </p:txBody>
      </p:sp>
      <p:sp>
        <p:nvSpPr>
          <p:cNvPr id="4" name="Slide Number Placeholder 3"/>
          <p:cNvSpPr>
            <a:spLocks noGrp="1"/>
          </p:cNvSpPr>
          <p:nvPr>
            <p:ph type="sldNum" sz="quarter" idx="12"/>
          </p:nvPr>
        </p:nvSpPr>
        <p:spPr/>
        <p:txBody>
          <a:bodyPr/>
          <a:lstStyle/>
          <a:p>
            <a:fld id="{C5B040E3-E7AD-4D6F-84F3-0CFC8A5C384E}" type="slidenum">
              <a:rPr lang="en-US" smtClean="0"/>
              <a:pPr/>
              <a:t>48</a:t>
            </a:fld>
            <a:endParaRPr lang="en-US" dirty="0"/>
          </a:p>
        </p:txBody>
      </p:sp>
      <p:sp>
        <p:nvSpPr>
          <p:cNvPr id="5" name="Title 4"/>
          <p:cNvSpPr>
            <a:spLocks noGrp="1"/>
          </p:cNvSpPr>
          <p:nvPr>
            <p:ph type="title"/>
          </p:nvPr>
        </p:nvSpPr>
        <p:spPr/>
        <p:txBody>
          <a:bodyPr/>
          <a:lstStyle/>
          <a:p>
            <a:r>
              <a:rPr lang="en-US" dirty="0"/>
              <a:t>Modifying a Selection</a:t>
            </a:r>
          </a:p>
        </p:txBody>
      </p:sp>
    </p:spTree>
    <p:extLst>
      <p:ext uri="{BB962C8B-B14F-4D97-AF65-F5344CB8AC3E}">
        <p14:creationId xmlns:p14="http://schemas.microsoft.com/office/powerpoint/2010/main" val="2328808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2248" y="1371600"/>
            <a:ext cx="6259504" cy="4865688"/>
          </a:xfrm>
        </p:spPr>
      </p:pic>
      <p:sp>
        <p:nvSpPr>
          <p:cNvPr id="4" name="Slide Number Placeholder 3"/>
          <p:cNvSpPr>
            <a:spLocks noGrp="1"/>
          </p:cNvSpPr>
          <p:nvPr>
            <p:ph type="sldNum" sz="quarter" idx="12"/>
          </p:nvPr>
        </p:nvSpPr>
        <p:spPr/>
        <p:txBody>
          <a:bodyPr/>
          <a:lstStyle/>
          <a:p>
            <a:fld id="{C5B040E3-E7AD-4D6F-84F3-0CFC8A5C384E}" type="slidenum">
              <a:rPr lang="en-US" smtClean="0"/>
              <a:pPr/>
              <a:t>49</a:t>
            </a:fld>
            <a:endParaRPr lang="en-US" dirty="0"/>
          </a:p>
        </p:txBody>
      </p:sp>
      <p:sp>
        <p:nvSpPr>
          <p:cNvPr id="5" name="Title 4"/>
          <p:cNvSpPr>
            <a:spLocks noGrp="1"/>
          </p:cNvSpPr>
          <p:nvPr>
            <p:ph type="title"/>
          </p:nvPr>
        </p:nvSpPr>
        <p:spPr/>
        <p:txBody>
          <a:bodyPr/>
          <a:lstStyle/>
          <a:p>
            <a:r>
              <a:rPr lang="en-US" dirty="0"/>
              <a:t>Modifying a Selection</a:t>
            </a:r>
          </a:p>
        </p:txBody>
      </p:sp>
    </p:spTree>
    <p:extLst>
      <p:ext uri="{BB962C8B-B14F-4D97-AF65-F5344CB8AC3E}">
        <p14:creationId xmlns:p14="http://schemas.microsoft.com/office/powerpoint/2010/main" val="2269742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a:t>Digital images are used in graphic applications such as advertising, print publishing, and the Web.</a:t>
            </a:r>
          </a:p>
          <a:p>
            <a:endParaRPr lang="en-US" b="1" dirty="0"/>
          </a:p>
          <a:p>
            <a:r>
              <a:rPr lang="en-US" b="1" dirty="0"/>
              <a:t>Photoshop can be used for basic adjustments such as rotating, cropping, or resizing.  </a:t>
            </a:r>
          </a:p>
          <a:p>
            <a:endParaRPr lang="en-US" b="1" dirty="0"/>
          </a:p>
          <a:p>
            <a:r>
              <a:rPr lang="en-US" b="1" dirty="0"/>
              <a:t>Rack Card is a popular form of advertising, typically measuring 4x9 inches and printed in color on both sides.</a:t>
            </a:r>
          </a:p>
          <a:p>
            <a:endParaRPr lang="en-US" b="1" dirty="0"/>
          </a:p>
          <a:p>
            <a:endParaRPr lang="en-US" b="1" dirty="0"/>
          </a:p>
          <a:p>
            <a:pPr>
              <a:buNone/>
            </a:pPr>
            <a:endParaRPr lang="en-US" b="1" dirty="0"/>
          </a:p>
          <a:p>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a:t>
            </a:fld>
            <a:endParaRPr lang="en-US" dirty="0"/>
          </a:p>
        </p:txBody>
      </p:sp>
      <p:sp>
        <p:nvSpPr>
          <p:cNvPr id="5" name="Title 4"/>
          <p:cNvSpPr>
            <a:spLocks noGrp="1"/>
          </p:cNvSpPr>
          <p:nvPr>
            <p:ph type="title"/>
          </p:nvPr>
        </p:nvSpPr>
        <p:spPr/>
        <p:txBody>
          <a:bodyPr/>
          <a:lstStyle/>
          <a:p>
            <a:pPr algn="ctr"/>
            <a:r>
              <a:rPr lang="en-US" b="1" u="sng" dirty="0"/>
              <a:t>TERMS TO KNOW!!!! </a:t>
            </a:r>
            <a:br>
              <a:rPr lang="en-US" b="1" u="sng" dirty="0"/>
            </a:br>
            <a:r>
              <a:rPr lang="en-US" b="1" u="sng" dirty="0"/>
              <a:t> YOU WILL SEE THESE ON A TEST!!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Click the Switch Foreground and Background Colors button to reverse the colors</a:t>
            </a:r>
          </a:p>
        </p:txBody>
      </p:sp>
      <p:sp>
        <p:nvSpPr>
          <p:cNvPr id="4" name="Slide Number Placeholder 3"/>
          <p:cNvSpPr>
            <a:spLocks noGrp="1"/>
          </p:cNvSpPr>
          <p:nvPr>
            <p:ph type="sldNum" sz="quarter" idx="12"/>
          </p:nvPr>
        </p:nvSpPr>
        <p:spPr/>
        <p:txBody>
          <a:bodyPr/>
          <a:lstStyle/>
          <a:p>
            <a:fld id="{C5B040E3-E7AD-4D6F-84F3-0CFC8A5C384E}" type="slidenum">
              <a:rPr lang="en-US" smtClean="0"/>
              <a:pPr/>
              <a:t>50</a:t>
            </a:fld>
            <a:endParaRPr lang="en-US" dirty="0"/>
          </a:p>
        </p:txBody>
      </p:sp>
      <p:sp>
        <p:nvSpPr>
          <p:cNvPr id="5" name="Title 4"/>
          <p:cNvSpPr>
            <a:spLocks noGrp="1"/>
          </p:cNvSpPr>
          <p:nvPr>
            <p:ph type="title"/>
          </p:nvPr>
        </p:nvSpPr>
        <p:spPr/>
        <p:txBody>
          <a:bodyPr/>
          <a:lstStyle/>
          <a:p>
            <a:r>
              <a:rPr lang="en-US" dirty="0"/>
              <a:t>Switching Foreground </a:t>
            </a:r>
            <a:br>
              <a:rPr lang="en-US" dirty="0"/>
            </a:br>
            <a:r>
              <a:rPr lang="en-US" dirty="0"/>
              <a:t>and Background Colors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514600"/>
            <a:ext cx="7106988" cy="3657600"/>
          </a:xfrm>
          <a:prstGeom prst="rect">
            <a:avLst/>
          </a:prstGeom>
        </p:spPr>
      </p:pic>
    </p:spTree>
    <p:extLst>
      <p:ext uri="{BB962C8B-B14F-4D97-AF65-F5344CB8AC3E}">
        <p14:creationId xmlns:p14="http://schemas.microsoft.com/office/powerpoint/2010/main" val="2922855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Click Select on the menu bar and then click Deselect to remove the selection</a:t>
            </a:r>
          </a:p>
        </p:txBody>
      </p:sp>
      <p:sp>
        <p:nvSpPr>
          <p:cNvPr id="4" name="Slide Number Placeholder 3"/>
          <p:cNvSpPr>
            <a:spLocks noGrp="1"/>
          </p:cNvSpPr>
          <p:nvPr>
            <p:ph type="sldNum" sz="quarter" idx="12"/>
          </p:nvPr>
        </p:nvSpPr>
        <p:spPr/>
        <p:txBody>
          <a:bodyPr/>
          <a:lstStyle/>
          <a:p>
            <a:fld id="{C5B040E3-E7AD-4D6F-84F3-0CFC8A5C384E}" type="slidenum">
              <a:rPr lang="en-US" smtClean="0"/>
              <a:pPr/>
              <a:t>51</a:t>
            </a:fld>
            <a:endParaRPr lang="en-US" dirty="0"/>
          </a:p>
        </p:txBody>
      </p:sp>
      <p:sp>
        <p:nvSpPr>
          <p:cNvPr id="5" name="Title 4"/>
          <p:cNvSpPr>
            <a:spLocks noGrp="1"/>
          </p:cNvSpPr>
          <p:nvPr>
            <p:ph type="title"/>
          </p:nvPr>
        </p:nvSpPr>
        <p:spPr/>
        <p:txBody>
          <a:bodyPr/>
          <a:lstStyle/>
          <a:p>
            <a:r>
              <a:rPr lang="en-US" dirty="0"/>
              <a:t>Deselecting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2385983"/>
            <a:ext cx="4572000" cy="3858567"/>
          </a:xfrm>
          <a:prstGeom prst="rect">
            <a:avLst/>
          </a:prstGeom>
        </p:spPr>
      </p:pic>
    </p:spTree>
    <p:extLst>
      <p:ext uri="{BB962C8B-B14F-4D97-AF65-F5344CB8AC3E}">
        <p14:creationId xmlns:p14="http://schemas.microsoft.com/office/powerpoint/2010/main" val="26595274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Click File on the menu bar and then click Save to save the photo with the same file name</a:t>
            </a:r>
          </a:p>
        </p:txBody>
      </p:sp>
      <p:sp>
        <p:nvSpPr>
          <p:cNvPr id="4" name="Slide Number Placeholder 3"/>
          <p:cNvSpPr>
            <a:spLocks noGrp="1"/>
          </p:cNvSpPr>
          <p:nvPr>
            <p:ph type="sldNum" sz="quarter" idx="12"/>
          </p:nvPr>
        </p:nvSpPr>
        <p:spPr/>
        <p:txBody>
          <a:bodyPr/>
          <a:lstStyle/>
          <a:p>
            <a:fld id="{C5B040E3-E7AD-4D6F-84F3-0CFC8A5C384E}" type="slidenum">
              <a:rPr lang="en-US" smtClean="0"/>
              <a:pPr/>
              <a:t>52</a:t>
            </a:fld>
            <a:endParaRPr lang="en-US" dirty="0"/>
          </a:p>
        </p:txBody>
      </p:sp>
      <p:sp>
        <p:nvSpPr>
          <p:cNvPr id="5" name="Title 4"/>
          <p:cNvSpPr>
            <a:spLocks noGrp="1"/>
          </p:cNvSpPr>
          <p:nvPr>
            <p:ph type="title"/>
          </p:nvPr>
        </p:nvSpPr>
        <p:spPr/>
        <p:txBody>
          <a:bodyPr/>
          <a:lstStyle/>
          <a:p>
            <a:r>
              <a:rPr lang="en-US" dirty="0"/>
              <a:t>Saving a Photo </a:t>
            </a:r>
            <a:br>
              <a:rPr lang="en-US" dirty="0"/>
            </a:br>
            <a:r>
              <a:rPr lang="en-US" dirty="0"/>
              <a:t>with the Same File Name</a:t>
            </a:r>
          </a:p>
        </p:txBody>
      </p:sp>
    </p:spTree>
    <p:extLst>
      <p:ext uri="{BB962C8B-B14F-4D97-AF65-F5344CB8AC3E}">
        <p14:creationId xmlns:p14="http://schemas.microsoft.com/office/powerpoint/2010/main" val="545807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2"/>
            <a:ext cx="4191000" cy="4865911"/>
          </a:xfrm>
        </p:spPr>
        <p:txBody>
          <a:bodyPr/>
          <a:lstStyle/>
          <a:p>
            <a:r>
              <a:rPr lang="en-US" dirty="0"/>
              <a:t>Click the Close button on the Document window tab to close the document window and the image file</a:t>
            </a:r>
          </a:p>
        </p:txBody>
      </p:sp>
      <p:sp>
        <p:nvSpPr>
          <p:cNvPr id="4" name="Slide Number Placeholder 3"/>
          <p:cNvSpPr>
            <a:spLocks noGrp="1"/>
          </p:cNvSpPr>
          <p:nvPr>
            <p:ph type="sldNum" sz="quarter" idx="12"/>
          </p:nvPr>
        </p:nvSpPr>
        <p:spPr/>
        <p:txBody>
          <a:bodyPr/>
          <a:lstStyle/>
          <a:p>
            <a:fld id="{C5B040E3-E7AD-4D6F-84F3-0CFC8A5C384E}" type="slidenum">
              <a:rPr lang="en-US" smtClean="0"/>
              <a:pPr/>
              <a:t>53</a:t>
            </a:fld>
            <a:endParaRPr lang="en-US" dirty="0"/>
          </a:p>
        </p:txBody>
      </p:sp>
      <p:sp>
        <p:nvSpPr>
          <p:cNvPr id="5" name="Title 4"/>
          <p:cNvSpPr>
            <a:spLocks noGrp="1"/>
          </p:cNvSpPr>
          <p:nvPr>
            <p:ph type="title"/>
          </p:nvPr>
        </p:nvSpPr>
        <p:spPr/>
        <p:txBody>
          <a:bodyPr/>
          <a:lstStyle/>
          <a:p>
            <a:r>
              <a:rPr lang="en-US" dirty="0"/>
              <a:t>Closing a Photo</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8502" y="1524000"/>
            <a:ext cx="4309269" cy="4648200"/>
          </a:xfrm>
          <a:prstGeom prst="rect">
            <a:avLst/>
          </a:prstGeom>
        </p:spPr>
      </p:pic>
    </p:spTree>
    <p:extLst>
      <p:ext uri="{BB962C8B-B14F-4D97-AF65-F5344CB8AC3E}">
        <p14:creationId xmlns:p14="http://schemas.microsoft.com/office/powerpoint/2010/main" val="4293764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Click File on the menu bar and then point to Open Recent to display the Open Recent submenu</a:t>
            </a:r>
          </a:p>
          <a:p>
            <a:r>
              <a:rPr lang="en-US" dirty="0"/>
              <a:t>Click the desired file on the Open Recent submenu to open the file</a:t>
            </a:r>
          </a:p>
        </p:txBody>
      </p:sp>
      <p:sp>
        <p:nvSpPr>
          <p:cNvPr id="4" name="Slide Number Placeholder 3"/>
          <p:cNvSpPr>
            <a:spLocks noGrp="1"/>
          </p:cNvSpPr>
          <p:nvPr>
            <p:ph type="sldNum" sz="quarter" idx="12"/>
          </p:nvPr>
        </p:nvSpPr>
        <p:spPr/>
        <p:txBody>
          <a:bodyPr/>
          <a:lstStyle/>
          <a:p>
            <a:fld id="{C5B040E3-E7AD-4D6F-84F3-0CFC8A5C384E}" type="slidenum">
              <a:rPr lang="en-US" smtClean="0"/>
              <a:pPr/>
              <a:t>54</a:t>
            </a:fld>
            <a:endParaRPr lang="en-US" dirty="0"/>
          </a:p>
        </p:txBody>
      </p:sp>
      <p:sp>
        <p:nvSpPr>
          <p:cNvPr id="5" name="Title 4"/>
          <p:cNvSpPr>
            <a:spLocks noGrp="1"/>
          </p:cNvSpPr>
          <p:nvPr>
            <p:ph type="title"/>
          </p:nvPr>
        </p:nvSpPr>
        <p:spPr/>
        <p:txBody>
          <a:bodyPr/>
          <a:lstStyle/>
          <a:p>
            <a:r>
              <a:rPr lang="en-US" dirty="0"/>
              <a:t>Opening a Recent File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3457834"/>
            <a:ext cx="5257800" cy="2762399"/>
          </a:xfrm>
          <a:prstGeom prst="rect">
            <a:avLst/>
          </a:prstGeom>
        </p:spPr>
      </p:pic>
    </p:spTree>
    <p:extLst>
      <p:ext uri="{BB962C8B-B14F-4D97-AF65-F5344CB8AC3E}">
        <p14:creationId xmlns:p14="http://schemas.microsoft.com/office/powerpoint/2010/main" val="2134852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Click Image on the menu bar to display the Image menu</a:t>
            </a:r>
          </a:p>
          <a:p>
            <a:r>
              <a:rPr lang="en-US" dirty="0"/>
              <a:t>Click Image Size to display the Image Size dialog box</a:t>
            </a:r>
          </a:p>
          <a:p>
            <a:r>
              <a:rPr lang="en-US" dirty="0"/>
              <a:t>In the Document Size area, set the desired width and height</a:t>
            </a:r>
          </a:p>
          <a:p>
            <a:r>
              <a:rPr lang="en-US" dirty="0"/>
              <a:t>Click the OK button to finish resizing the image</a:t>
            </a:r>
          </a:p>
        </p:txBody>
      </p:sp>
      <p:sp>
        <p:nvSpPr>
          <p:cNvPr id="4" name="Slide Number Placeholder 3"/>
          <p:cNvSpPr>
            <a:spLocks noGrp="1"/>
          </p:cNvSpPr>
          <p:nvPr>
            <p:ph type="sldNum" sz="quarter" idx="12"/>
          </p:nvPr>
        </p:nvSpPr>
        <p:spPr/>
        <p:txBody>
          <a:bodyPr/>
          <a:lstStyle/>
          <a:p>
            <a:fld id="{C5B040E3-E7AD-4D6F-84F3-0CFC8A5C384E}" type="slidenum">
              <a:rPr lang="en-US" smtClean="0"/>
              <a:pPr/>
              <a:t>55</a:t>
            </a:fld>
            <a:endParaRPr lang="en-US" dirty="0"/>
          </a:p>
        </p:txBody>
      </p:sp>
      <p:sp>
        <p:nvSpPr>
          <p:cNvPr id="5" name="Title 4"/>
          <p:cNvSpPr>
            <a:spLocks noGrp="1"/>
          </p:cNvSpPr>
          <p:nvPr>
            <p:ph type="title"/>
          </p:nvPr>
        </p:nvSpPr>
        <p:spPr/>
        <p:txBody>
          <a:bodyPr/>
          <a:lstStyle/>
          <a:p>
            <a:r>
              <a:rPr lang="en-US" dirty="0"/>
              <a:t>Resizing the Image</a:t>
            </a:r>
          </a:p>
        </p:txBody>
      </p:sp>
    </p:spTree>
    <p:extLst>
      <p:ext uri="{BB962C8B-B14F-4D97-AF65-F5344CB8AC3E}">
        <p14:creationId xmlns:p14="http://schemas.microsoft.com/office/powerpoint/2010/main" val="2255484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91640" y="1371600"/>
            <a:ext cx="4960720" cy="4865688"/>
          </a:xfrm>
        </p:spPr>
      </p:pic>
      <p:sp>
        <p:nvSpPr>
          <p:cNvPr id="4" name="Slide Number Placeholder 3"/>
          <p:cNvSpPr>
            <a:spLocks noGrp="1"/>
          </p:cNvSpPr>
          <p:nvPr>
            <p:ph type="sldNum" sz="quarter" idx="12"/>
          </p:nvPr>
        </p:nvSpPr>
        <p:spPr/>
        <p:txBody>
          <a:bodyPr/>
          <a:lstStyle/>
          <a:p>
            <a:fld id="{C5B040E3-E7AD-4D6F-84F3-0CFC8A5C384E}" type="slidenum">
              <a:rPr lang="en-US" smtClean="0"/>
              <a:pPr/>
              <a:t>56</a:t>
            </a:fld>
            <a:endParaRPr lang="en-US" dirty="0"/>
          </a:p>
        </p:txBody>
      </p:sp>
      <p:sp>
        <p:nvSpPr>
          <p:cNvPr id="5" name="Title 4"/>
          <p:cNvSpPr>
            <a:spLocks noGrp="1"/>
          </p:cNvSpPr>
          <p:nvPr>
            <p:ph type="title"/>
          </p:nvPr>
        </p:nvSpPr>
        <p:spPr/>
        <p:txBody>
          <a:bodyPr>
            <a:normAutofit fontScale="90000"/>
          </a:bodyPr>
          <a:lstStyle/>
          <a:p>
            <a:r>
              <a:rPr lang="en-US" dirty="0"/>
              <a:t>Resizing the Image…Resize means to scale or change the dimensions of the photo.</a:t>
            </a:r>
          </a:p>
        </p:txBody>
      </p:sp>
      <p:sp>
        <p:nvSpPr>
          <p:cNvPr id="7" name="TextBox 6"/>
          <p:cNvSpPr txBox="1"/>
          <p:nvPr/>
        </p:nvSpPr>
        <p:spPr>
          <a:xfrm>
            <a:off x="304800" y="1447800"/>
            <a:ext cx="1676400" cy="3785652"/>
          </a:xfrm>
          <a:prstGeom prst="rect">
            <a:avLst/>
          </a:prstGeom>
          <a:noFill/>
        </p:spPr>
        <p:txBody>
          <a:bodyPr wrap="square" rtlCol="0">
            <a:spAutoFit/>
          </a:bodyPr>
          <a:lstStyle/>
          <a:p>
            <a:r>
              <a:rPr lang="en-US" sz="1600" dirty="0"/>
              <a:t>Photoshop uses a mathematical process called </a:t>
            </a:r>
            <a:r>
              <a:rPr lang="en-US" sz="1600" b="1" dirty="0"/>
              <a:t>interpolations or </a:t>
            </a:r>
            <a:r>
              <a:rPr lang="en-US" sz="1600" b="1" dirty="0" err="1"/>
              <a:t>resampling</a:t>
            </a:r>
            <a:r>
              <a:rPr lang="en-US" sz="1600" b="1" dirty="0"/>
              <a:t>, </a:t>
            </a:r>
            <a:r>
              <a:rPr lang="en-US" sz="1600" dirty="0"/>
              <a:t>when is changes the number of pixels.</a:t>
            </a:r>
          </a:p>
          <a:p>
            <a:endParaRPr lang="en-US" sz="1600" dirty="0"/>
          </a:p>
          <a:p>
            <a:r>
              <a:rPr lang="en-US" sz="1600" b="1" dirty="0"/>
              <a:t>Resolution </a:t>
            </a:r>
            <a:r>
              <a:rPr lang="en-US" sz="1600" dirty="0"/>
              <a:t>refers to the number of pixels per inch, printed on a page or displayed on a monitor.</a:t>
            </a:r>
            <a:endParaRPr lang="en-US" dirty="0"/>
          </a:p>
        </p:txBody>
      </p:sp>
    </p:spTree>
    <p:extLst>
      <p:ext uri="{BB962C8B-B14F-4D97-AF65-F5344CB8AC3E}">
        <p14:creationId xmlns:p14="http://schemas.microsoft.com/office/powerpoint/2010/main" val="985865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2"/>
            <a:ext cx="3505200" cy="4865911"/>
          </a:xfrm>
        </p:spPr>
        <p:txBody>
          <a:bodyPr/>
          <a:lstStyle/>
          <a:p>
            <a:r>
              <a:rPr lang="en-US" dirty="0"/>
              <a:t>Click File on the menu bar and then click Save As to display the Save As dialog box</a:t>
            </a:r>
          </a:p>
        </p:txBody>
      </p:sp>
      <p:sp>
        <p:nvSpPr>
          <p:cNvPr id="4" name="Slide Number Placeholder 3"/>
          <p:cNvSpPr>
            <a:spLocks noGrp="1"/>
          </p:cNvSpPr>
          <p:nvPr>
            <p:ph type="sldNum" sz="quarter" idx="12"/>
          </p:nvPr>
        </p:nvSpPr>
        <p:spPr/>
        <p:txBody>
          <a:bodyPr/>
          <a:lstStyle/>
          <a:p>
            <a:fld id="{C5B040E3-E7AD-4D6F-84F3-0CFC8A5C384E}" type="slidenum">
              <a:rPr lang="en-US" smtClean="0"/>
              <a:pPr/>
              <a:t>57</a:t>
            </a:fld>
            <a:endParaRPr lang="en-US" dirty="0"/>
          </a:p>
        </p:txBody>
      </p:sp>
      <p:sp>
        <p:nvSpPr>
          <p:cNvPr id="5" name="Title 4"/>
          <p:cNvSpPr>
            <a:spLocks noGrp="1"/>
          </p:cNvSpPr>
          <p:nvPr>
            <p:ph type="title"/>
          </p:nvPr>
        </p:nvSpPr>
        <p:spPr/>
        <p:txBody>
          <a:bodyPr/>
          <a:lstStyle/>
          <a:p>
            <a:r>
              <a:rPr lang="en-US" dirty="0"/>
              <a:t>Saving a Photo with a Different Name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2" y="1447800"/>
            <a:ext cx="4878189" cy="4724400"/>
          </a:xfrm>
          <a:prstGeom prst="rect">
            <a:avLst/>
          </a:prstGeom>
        </p:spPr>
      </p:pic>
    </p:spTree>
    <p:extLst>
      <p:ext uri="{BB962C8B-B14F-4D97-AF65-F5344CB8AC3E}">
        <p14:creationId xmlns:p14="http://schemas.microsoft.com/office/powerpoint/2010/main" val="7389559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Ready the printer according to the printer instructions</a:t>
            </a:r>
          </a:p>
          <a:p>
            <a:r>
              <a:rPr lang="en-US" dirty="0"/>
              <a:t>Click File on the menu bar and then click Print to display the Print dialog box</a:t>
            </a:r>
          </a:p>
          <a:p>
            <a:r>
              <a:rPr lang="en-US" dirty="0"/>
              <a:t>If necessary, click the Printer box arrow and then select your printer from the list. Do not change any other settings</a:t>
            </a:r>
          </a:p>
          <a:p>
            <a:r>
              <a:rPr lang="en-US" dirty="0"/>
              <a:t>In the Print dialog box, click the Print button to start the printing process. If your system displays a second Print dialog box or a Print Settings dialog box, unique to your printer, click its Print button</a:t>
            </a:r>
          </a:p>
          <a:p>
            <a:r>
              <a:rPr lang="en-US" dirty="0"/>
              <a:t>When the printer stops, retrieve the hard copy of the photo</a:t>
            </a:r>
          </a:p>
          <a:p>
            <a:r>
              <a:rPr lang="en-US" dirty="0"/>
              <a:t>A printed version of a photo is called a </a:t>
            </a:r>
            <a:r>
              <a:rPr lang="en-US" b="1" dirty="0"/>
              <a:t>hardcopy or printout.</a:t>
            </a:r>
          </a:p>
        </p:txBody>
      </p:sp>
      <p:sp>
        <p:nvSpPr>
          <p:cNvPr id="4" name="Slide Number Placeholder 3"/>
          <p:cNvSpPr>
            <a:spLocks noGrp="1"/>
          </p:cNvSpPr>
          <p:nvPr>
            <p:ph type="sldNum" sz="quarter" idx="12"/>
          </p:nvPr>
        </p:nvSpPr>
        <p:spPr/>
        <p:txBody>
          <a:bodyPr/>
          <a:lstStyle/>
          <a:p>
            <a:fld id="{C5B040E3-E7AD-4D6F-84F3-0CFC8A5C384E}" type="slidenum">
              <a:rPr lang="en-US" smtClean="0"/>
              <a:pPr/>
              <a:t>58</a:t>
            </a:fld>
            <a:endParaRPr lang="en-US" dirty="0"/>
          </a:p>
        </p:txBody>
      </p:sp>
      <p:sp>
        <p:nvSpPr>
          <p:cNvPr id="5" name="Title 4"/>
          <p:cNvSpPr>
            <a:spLocks noGrp="1"/>
          </p:cNvSpPr>
          <p:nvPr>
            <p:ph type="title"/>
          </p:nvPr>
        </p:nvSpPr>
        <p:spPr/>
        <p:txBody>
          <a:bodyPr/>
          <a:lstStyle/>
          <a:p>
            <a:r>
              <a:rPr lang="en-US" dirty="0"/>
              <a:t>Printing a Photo</a:t>
            </a:r>
          </a:p>
        </p:txBody>
      </p:sp>
    </p:spTree>
    <p:extLst>
      <p:ext uri="{BB962C8B-B14F-4D97-AF65-F5344CB8AC3E}">
        <p14:creationId xmlns:p14="http://schemas.microsoft.com/office/powerpoint/2010/main" val="1784555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3322" y="1371600"/>
            <a:ext cx="6797359" cy="4865688"/>
          </a:xfrm>
        </p:spPr>
      </p:pic>
      <p:sp>
        <p:nvSpPr>
          <p:cNvPr id="4" name="Slide Number Placeholder 3"/>
          <p:cNvSpPr>
            <a:spLocks noGrp="1"/>
          </p:cNvSpPr>
          <p:nvPr>
            <p:ph type="sldNum" sz="quarter" idx="12"/>
          </p:nvPr>
        </p:nvSpPr>
        <p:spPr/>
        <p:txBody>
          <a:bodyPr/>
          <a:lstStyle/>
          <a:p>
            <a:fld id="{C5B040E3-E7AD-4D6F-84F3-0CFC8A5C384E}" type="slidenum">
              <a:rPr lang="en-US" smtClean="0"/>
              <a:pPr/>
              <a:t>59</a:t>
            </a:fld>
            <a:endParaRPr lang="en-US" dirty="0"/>
          </a:p>
        </p:txBody>
      </p:sp>
      <p:sp>
        <p:nvSpPr>
          <p:cNvPr id="5" name="Title 4"/>
          <p:cNvSpPr>
            <a:spLocks noGrp="1"/>
          </p:cNvSpPr>
          <p:nvPr>
            <p:ph type="title"/>
          </p:nvPr>
        </p:nvSpPr>
        <p:spPr/>
        <p:txBody>
          <a:bodyPr/>
          <a:lstStyle/>
          <a:p>
            <a:r>
              <a:rPr lang="en-US" dirty="0"/>
              <a:t>Printing a Photo</a:t>
            </a:r>
          </a:p>
        </p:txBody>
      </p:sp>
    </p:spTree>
    <p:extLst>
      <p:ext uri="{BB962C8B-B14F-4D97-AF65-F5344CB8AC3E}">
        <p14:creationId xmlns:p14="http://schemas.microsoft.com/office/powerpoint/2010/main" val="438054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B040E3-E7AD-4D6F-84F3-0CFC8A5C384E}" type="slidenum">
              <a:rPr lang="en-US" smtClean="0"/>
              <a:pPr/>
              <a:t>6</a:t>
            </a:fld>
            <a:endParaRPr lang="en-US" dirty="0"/>
          </a:p>
        </p:txBody>
      </p:sp>
      <p:sp>
        <p:nvSpPr>
          <p:cNvPr id="5" name="Title 4"/>
          <p:cNvSpPr>
            <a:spLocks noGrp="1"/>
          </p:cNvSpPr>
          <p:nvPr>
            <p:ph type="title"/>
          </p:nvPr>
        </p:nvSpPr>
        <p:spPr/>
        <p:txBody>
          <a:bodyPr/>
          <a:lstStyle/>
          <a:p>
            <a:r>
              <a:rPr lang="en-US" dirty="0"/>
              <a:t>Project – Rock Card Graphic</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0015" y="1371600"/>
            <a:ext cx="6723973" cy="4865688"/>
          </a:xfrm>
        </p:spPr>
      </p:pic>
    </p:spTree>
    <p:extLst>
      <p:ext uri="{BB962C8B-B14F-4D97-AF65-F5344CB8AC3E}">
        <p14:creationId xmlns:p14="http://schemas.microsoft.com/office/powerpoint/2010/main" val="33723145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Click File on the menu bar to display the File menu and then click Save for Web &amp; Devices to display the Save for Web &amp; Devices dialog box</a:t>
            </a:r>
          </a:p>
          <a:p>
            <a:r>
              <a:rPr lang="en-US" dirty="0"/>
              <a:t>Click the 4-Up tab to display four versions of the photo</a:t>
            </a:r>
          </a:p>
          <a:p>
            <a:r>
              <a:rPr lang="en-US" dirty="0"/>
              <a:t>Click the upper-right preview, if necessary, to choose a high-quality version of the photo</a:t>
            </a:r>
          </a:p>
        </p:txBody>
      </p:sp>
      <p:sp>
        <p:nvSpPr>
          <p:cNvPr id="4" name="Slide Number Placeholder 3"/>
          <p:cNvSpPr>
            <a:spLocks noGrp="1"/>
          </p:cNvSpPr>
          <p:nvPr>
            <p:ph type="sldNum" sz="quarter" idx="12"/>
          </p:nvPr>
        </p:nvSpPr>
        <p:spPr/>
        <p:txBody>
          <a:bodyPr/>
          <a:lstStyle/>
          <a:p>
            <a:fld id="{C5B040E3-E7AD-4D6F-84F3-0CFC8A5C384E}" type="slidenum">
              <a:rPr lang="en-US" smtClean="0"/>
              <a:pPr/>
              <a:t>60</a:t>
            </a:fld>
            <a:endParaRPr lang="en-US" dirty="0"/>
          </a:p>
        </p:txBody>
      </p:sp>
      <p:sp>
        <p:nvSpPr>
          <p:cNvPr id="5" name="Title 4"/>
          <p:cNvSpPr>
            <a:spLocks noGrp="1"/>
          </p:cNvSpPr>
          <p:nvPr>
            <p:ph type="title"/>
          </p:nvPr>
        </p:nvSpPr>
        <p:spPr/>
        <p:txBody>
          <a:bodyPr/>
          <a:lstStyle/>
          <a:p>
            <a:r>
              <a:rPr lang="en-US" dirty="0"/>
              <a:t>Previewing Using the Save for </a:t>
            </a:r>
            <a:br>
              <a:rPr lang="en-US" dirty="0"/>
            </a:br>
            <a:r>
              <a:rPr lang="en-US" dirty="0"/>
              <a:t>Web &amp; Devices Dialog Box</a:t>
            </a:r>
          </a:p>
        </p:txBody>
      </p:sp>
    </p:spTree>
    <p:extLst>
      <p:ext uri="{BB962C8B-B14F-4D97-AF65-F5344CB8AC3E}">
        <p14:creationId xmlns:p14="http://schemas.microsoft.com/office/powerpoint/2010/main" val="16519774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61332" y="1371600"/>
            <a:ext cx="4821339" cy="4865688"/>
          </a:xfrm>
        </p:spPr>
      </p:pic>
      <p:sp>
        <p:nvSpPr>
          <p:cNvPr id="4" name="Slide Number Placeholder 3"/>
          <p:cNvSpPr>
            <a:spLocks noGrp="1"/>
          </p:cNvSpPr>
          <p:nvPr>
            <p:ph type="sldNum" sz="quarter" idx="12"/>
          </p:nvPr>
        </p:nvSpPr>
        <p:spPr/>
        <p:txBody>
          <a:bodyPr/>
          <a:lstStyle/>
          <a:p>
            <a:fld id="{C5B040E3-E7AD-4D6F-84F3-0CFC8A5C384E}" type="slidenum">
              <a:rPr lang="en-US" smtClean="0"/>
              <a:pPr/>
              <a:t>61</a:t>
            </a:fld>
            <a:endParaRPr lang="en-US" dirty="0"/>
          </a:p>
        </p:txBody>
      </p:sp>
      <p:sp>
        <p:nvSpPr>
          <p:cNvPr id="5" name="Title 4"/>
          <p:cNvSpPr>
            <a:spLocks noGrp="1"/>
          </p:cNvSpPr>
          <p:nvPr>
            <p:ph type="title"/>
          </p:nvPr>
        </p:nvSpPr>
        <p:spPr/>
        <p:txBody>
          <a:bodyPr/>
          <a:lstStyle/>
          <a:p>
            <a:r>
              <a:rPr lang="en-US" dirty="0"/>
              <a:t>Previewing Using the Save for </a:t>
            </a:r>
            <a:br>
              <a:rPr lang="en-US" dirty="0"/>
            </a:br>
            <a:r>
              <a:rPr lang="en-US" dirty="0"/>
              <a:t>Web &amp; Devices Dialog Box</a:t>
            </a:r>
          </a:p>
        </p:txBody>
      </p:sp>
    </p:spTree>
    <p:extLst>
      <p:ext uri="{BB962C8B-B14F-4D97-AF65-F5344CB8AC3E}">
        <p14:creationId xmlns:p14="http://schemas.microsoft.com/office/powerpoint/2010/main" val="25442137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the annotation area below the upper-right preview, click the ‘Select download speed’ button to display the list of connection speeds</a:t>
            </a:r>
          </a:p>
          <a:p>
            <a:r>
              <a:rPr lang="en-US" dirty="0"/>
              <a:t>In the list, click the desired download speed</a:t>
            </a:r>
          </a:p>
        </p:txBody>
      </p:sp>
      <p:sp>
        <p:nvSpPr>
          <p:cNvPr id="4" name="Slide Number Placeholder 3"/>
          <p:cNvSpPr>
            <a:spLocks noGrp="1"/>
          </p:cNvSpPr>
          <p:nvPr>
            <p:ph type="sldNum" sz="quarter" idx="12"/>
          </p:nvPr>
        </p:nvSpPr>
        <p:spPr/>
        <p:txBody>
          <a:bodyPr/>
          <a:lstStyle/>
          <a:p>
            <a:fld id="{C5B040E3-E7AD-4D6F-84F3-0CFC8A5C384E}" type="slidenum">
              <a:rPr lang="en-US" smtClean="0"/>
              <a:pPr/>
              <a:t>62</a:t>
            </a:fld>
            <a:endParaRPr lang="en-US" dirty="0"/>
          </a:p>
        </p:txBody>
      </p:sp>
      <p:sp>
        <p:nvSpPr>
          <p:cNvPr id="5" name="Title 4"/>
          <p:cNvSpPr>
            <a:spLocks noGrp="1"/>
          </p:cNvSpPr>
          <p:nvPr>
            <p:ph type="title"/>
          </p:nvPr>
        </p:nvSpPr>
        <p:spPr/>
        <p:txBody>
          <a:bodyPr/>
          <a:lstStyle/>
          <a:p>
            <a:r>
              <a:rPr lang="en-US" dirty="0"/>
              <a:t>Choosing a Download Speed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3429002"/>
            <a:ext cx="5029200" cy="2799457"/>
          </a:xfrm>
          <a:prstGeom prst="rect">
            <a:avLst/>
          </a:prstGeom>
        </p:spPr>
      </p:pic>
    </p:spTree>
    <p:extLst>
      <p:ext uri="{BB962C8B-B14F-4D97-AF65-F5344CB8AC3E}">
        <p14:creationId xmlns:p14="http://schemas.microsoft.com/office/powerpoint/2010/main" val="111491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Click the Preview button to display the photo in a Web browser</a:t>
            </a:r>
          </a:p>
          <a:p>
            <a:r>
              <a:rPr lang="en-US" dirty="0"/>
              <a:t>If necessary, double-click the browser’s title bar to maximize the browser window</a:t>
            </a:r>
          </a:p>
          <a:p>
            <a:r>
              <a:rPr lang="en-US" dirty="0"/>
              <a:t>Click the Close button on the browser’s title bar to close the browser window</a:t>
            </a:r>
          </a:p>
        </p:txBody>
      </p:sp>
      <p:sp>
        <p:nvSpPr>
          <p:cNvPr id="4" name="Slide Number Placeholder 3"/>
          <p:cNvSpPr>
            <a:spLocks noGrp="1"/>
          </p:cNvSpPr>
          <p:nvPr>
            <p:ph type="sldNum" sz="quarter" idx="12"/>
          </p:nvPr>
        </p:nvSpPr>
        <p:spPr/>
        <p:txBody>
          <a:bodyPr/>
          <a:lstStyle/>
          <a:p>
            <a:fld id="{C5B040E3-E7AD-4D6F-84F3-0CFC8A5C384E}" type="slidenum">
              <a:rPr lang="en-US" smtClean="0"/>
              <a:pPr/>
              <a:t>63</a:t>
            </a:fld>
            <a:endParaRPr lang="en-US" dirty="0"/>
          </a:p>
        </p:txBody>
      </p:sp>
      <p:sp>
        <p:nvSpPr>
          <p:cNvPr id="5" name="Title 4"/>
          <p:cNvSpPr>
            <a:spLocks noGrp="1"/>
          </p:cNvSpPr>
          <p:nvPr>
            <p:ph type="title"/>
          </p:nvPr>
        </p:nvSpPr>
        <p:spPr/>
        <p:txBody>
          <a:bodyPr/>
          <a:lstStyle/>
          <a:p>
            <a:r>
              <a:rPr lang="en-US" dirty="0"/>
              <a:t>Previewing a Photo on the Web</a:t>
            </a:r>
          </a:p>
        </p:txBody>
      </p:sp>
    </p:spTree>
    <p:extLst>
      <p:ext uri="{BB962C8B-B14F-4D97-AF65-F5344CB8AC3E}">
        <p14:creationId xmlns:p14="http://schemas.microsoft.com/office/powerpoint/2010/main" val="4180198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6100" y="1371600"/>
            <a:ext cx="6151800" cy="4865688"/>
          </a:xfrm>
        </p:spPr>
      </p:pic>
      <p:sp>
        <p:nvSpPr>
          <p:cNvPr id="4" name="Slide Number Placeholder 3"/>
          <p:cNvSpPr>
            <a:spLocks noGrp="1"/>
          </p:cNvSpPr>
          <p:nvPr>
            <p:ph type="sldNum" sz="quarter" idx="12"/>
          </p:nvPr>
        </p:nvSpPr>
        <p:spPr/>
        <p:txBody>
          <a:bodyPr/>
          <a:lstStyle/>
          <a:p>
            <a:fld id="{C5B040E3-E7AD-4D6F-84F3-0CFC8A5C384E}" type="slidenum">
              <a:rPr lang="en-US" smtClean="0"/>
              <a:pPr/>
              <a:t>64</a:t>
            </a:fld>
            <a:endParaRPr lang="en-US" dirty="0"/>
          </a:p>
        </p:txBody>
      </p:sp>
      <p:sp>
        <p:nvSpPr>
          <p:cNvPr id="5" name="Title 4"/>
          <p:cNvSpPr>
            <a:spLocks noGrp="1"/>
          </p:cNvSpPr>
          <p:nvPr>
            <p:ph type="title"/>
          </p:nvPr>
        </p:nvSpPr>
        <p:spPr/>
        <p:txBody>
          <a:bodyPr/>
          <a:lstStyle/>
          <a:p>
            <a:r>
              <a:rPr lang="en-US" dirty="0"/>
              <a:t>Previewing a Photo on the Web</a:t>
            </a:r>
          </a:p>
        </p:txBody>
      </p:sp>
    </p:spTree>
    <p:extLst>
      <p:ext uri="{BB962C8B-B14F-4D97-AF65-F5344CB8AC3E}">
        <p14:creationId xmlns:p14="http://schemas.microsoft.com/office/powerpoint/2010/main" val="41469819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In the Save for Web &amp; Devices dialog box, click the Save button to display the Save Optimized As dialog box</a:t>
            </a:r>
          </a:p>
          <a:p>
            <a:r>
              <a:rPr lang="en-US" dirty="0"/>
              <a:t>Type the desired file name in the File name text box</a:t>
            </a:r>
          </a:p>
          <a:p>
            <a:r>
              <a:rPr lang="en-US" dirty="0"/>
              <a:t>Navigate to the desired save location</a:t>
            </a:r>
          </a:p>
          <a:p>
            <a:r>
              <a:rPr lang="en-US" dirty="0"/>
              <a:t>Click the Format button to display the saving options</a:t>
            </a:r>
          </a:p>
          <a:p>
            <a:r>
              <a:rPr lang="en-US" dirty="0"/>
              <a:t>Click HTML and Images in the list to direct Photoshop to save the HTML code and the Web version of the photo</a:t>
            </a:r>
          </a:p>
          <a:p>
            <a:r>
              <a:rPr lang="en-US" dirty="0"/>
              <a:t>Click the Save button to save the HTML and Image files</a:t>
            </a:r>
          </a:p>
        </p:txBody>
      </p:sp>
      <p:sp>
        <p:nvSpPr>
          <p:cNvPr id="4" name="Slide Number Placeholder 3"/>
          <p:cNvSpPr>
            <a:spLocks noGrp="1"/>
          </p:cNvSpPr>
          <p:nvPr>
            <p:ph type="sldNum" sz="quarter" idx="12"/>
          </p:nvPr>
        </p:nvSpPr>
        <p:spPr/>
        <p:txBody>
          <a:bodyPr/>
          <a:lstStyle/>
          <a:p>
            <a:fld id="{C5B040E3-E7AD-4D6F-84F3-0CFC8A5C384E}" type="slidenum">
              <a:rPr lang="en-US" smtClean="0"/>
              <a:pPr/>
              <a:t>65</a:t>
            </a:fld>
            <a:endParaRPr lang="en-US" dirty="0"/>
          </a:p>
        </p:txBody>
      </p:sp>
      <p:sp>
        <p:nvSpPr>
          <p:cNvPr id="5" name="Title 4"/>
          <p:cNvSpPr>
            <a:spLocks noGrp="1"/>
          </p:cNvSpPr>
          <p:nvPr>
            <p:ph type="title"/>
          </p:nvPr>
        </p:nvSpPr>
        <p:spPr/>
        <p:txBody>
          <a:bodyPr/>
          <a:lstStyle/>
          <a:p>
            <a:r>
              <a:rPr lang="en-US" dirty="0"/>
              <a:t>Saving a Photo as a Web Page</a:t>
            </a:r>
          </a:p>
        </p:txBody>
      </p:sp>
    </p:spTree>
    <p:extLst>
      <p:ext uri="{BB962C8B-B14F-4D97-AF65-F5344CB8AC3E}">
        <p14:creationId xmlns:p14="http://schemas.microsoft.com/office/powerpoint/2010/main" val="36192835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5174" y="1371600"/>
            <a:ext cx="5733655" cy="4865688"/>
          </a:xfrm>
        </p:spPr>
      </p:pic>
      <p:sp>
        <p:nvSpPr>
          <p:cNvPr id="4" name="Slide Number Placeholder 3"/>
          <p:cNvSpPr>
            <a:spLocks noGrp="1"/>
          </p:cNvSpPr>
          <p:nvPr>
            <p:ph type="sldNum" sz="quarter" idx="12"/>
          </p:nvPr>
        </p:nvSpPr>
        <p:spPr/>
        <p:txBody>
          <a:bodyPr/>
          <a:lstStyle/>
          <a:p>
            <a:fld id="{C5B040E3-E7AD-4D6F-84F3-0CFC8A5C384E}" type="slidenum">
              <a:rPr lang="en-US" smtClean="0"/>
              <a:pPr/>
              <a:t>66</a:t>
            </a:fld>
            <a:endParaRPr lang="en-US" dirty="0"/>
          </a:p>
        </p:txBody>
      </p:sp>
      <p:sp>
        <p:nvSpPr>
          <p:cNvPr id="5" name="Title 4"/>
          <p:cNvSpPr>
            <a:spLocks noGrp="1"/>
          </p:cNvSpPr>
          <p:nvPr>
            <p:ph type="title"/>
          </p:nvPr>
        </p:nvSpPr>
        <p:spPr/>
        <p:txBody>
          <a:bodyPr/>
          <a:lstStyle/>
          <a:p>
            <a:r>
              <a:rPr lang="en-US" dirty="0"/>
              <a:t>Saving a Photo as a Web Page</a:t>
            </a:r>
          </a:p>
        </p:txBody>
      </p:sp>
    </p:spTree>
    <p:extLst>
      <p:ext uri="{BB962C8B-B14F-4D97-AF65-F5344CB8AC3E}">
        <p14:creationId xmlns:p14="http://schemas.microsoft.com/office/powerpoint/2010/main" val="34418981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Click the Mini Bridge button in the vertical docking to open the Mini Bridge panel</a:t>
            </a:r>
          </a:p>
          <a:p>
            <a:r>
              <a:rPr lang="en-US" dirty="0"/>
              <a:t>Click the Panel View button to display the panel settings</a:t>
            </a:r>
          </a:p>
          <a:p>
            <a:r>
              <a:rPr lang="en-US" dirty="0"/>
              <a:t>Click Navigation Pod to display common and recent locations, as well as the Content area</a:t>
            </a:r>
          </a:p>
          <a:p>
            <a:r>
              <a:rPr lang="en-US" dirty="0"/>
              <a:t>If Photoshop displays a dialog box asking if you want to start Bridge each time you log in, click the No button</a:t>
            </a:r>
          </a:p>
          <a:p>
            <a:r>
              <a:rPr lang="en-US" dirty="0"/>
              <a:t>Navigate to the location containing the files to view</a:t>
            </a:r>
          </a:p>
        </p:txBody>
      </p:sp>
      <p:sp>
        <p:nvSpPr>
          <p:cNvPr id="4" name="Slide Number Placeholder 3"/>
          <p:cNvSpPr>
            <a:spLocks noGrp="1"/>
          </p:cNvSpPr>
          <p:nvPr>
            <p:ph type="sldNum" sz="quarter" idx="12"/>
          </p:nvPr>
        </p:nvSpPr>
        <p:spPr/>
        <p:txBody>
          <a:bodyPr/>
          <a:lstStyle/>
          <a:p>
            <a:fld id="{C5B040E3-E7AD-4D6F-84F3-0CFC8A5C384E}" type="slidenum">
              <a:rPr lang="en-US" smtClean="0"/>
              <a:pPr/>
              <a:t>67</a:t>
            </a:fld>
            <a:endParaRPr lang="en-US" dirty="0"/>
          </a:p>
        </p:txBody>
      </p:sp>
      <p:sp>
        <p:nvSpPr>
          <p:cNvPr id="5" name="Title 4"/>
          <p:cNvSpPr>
            <a:spLocks noGrp="1"/>
          </p:cNvSpPr>
          <p:nvPr>
            <p:ph type="title"/>
          </p:nvPr>
        </p:nvSpPr>
        <p:spPr/>
        <p:txBody>
          <a:bodyPr/>
          <a:lstStyle/>
          <a:p>
            <a:r>
              <a:rPr lang="en-US" dirty="0"/>
              <a:t>Using Mini Bridge to View Files</a:t>
            </a:r>
          </a:p>
        </p:txBody>
      </p:sp>
    </p:spTree>
    <p:extLst>
      <p:ext uri="{BB962C8B-B14F-4D97-AF65-F5344CB8AC3E}">
        <p14:creationId xmlns:p14="http://schemas.microsoft.com/office/powerpoint/2010/main" val="34902067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In the lower-right corner of the Mini Bridge panel, click the View button to display a menu of other ways to view photos in Mini Bridge</a:t>
            </a:r>
          </a:p>
          <a:p>
            <a:r>
              <a:rPr lang="en-US" dirty="0"/>
              <a:t>Click As Details to show more information about each photo</a:t>
            </a:r>
          </a:p>
          <a:p>
            <a:r>
              <a:rPr lang="en-US" dirty="0"/>
              <a:t>If necessary, drag the slider to see more of the details</a:t>
            </a:r>
          </a:p>
          <a:p>
            <a:r>
              <a:rPr lang="en-US" dirty="0"/>
              <a:t>Click the Collapse to Icons button on the Mini Bridge panel title bar to collapse the panel</a:t>
            </a:r>
          </a:p>
        </p:txBody>
      </p:sp>
      <p:sp>
        <p:nvSpPr>
          <p:cNvPr id="4" name="Slide Number Placeholder 3"/>
          <p:cNvSpPr>
            <a:spLocks noGrp="1"/>
          </p:cNvSpPr>
          <p:nvPr>
            <p:ph type="sldNum" sz="quarter" idx="12"/>
          </p:nvPr>
        </p:nvSpPr>
        <p:spPr/>
        <p:txBody>
          <a:bodyPr/>
          <a:lstStyle/>
          <a:p>
            <a:fld id="{C5B040E3-E7AD-4D6F-84F3-0CFC8A5C384E}" type="slidenum">
              <a:rPr lang="en-US" smtClean="0"/>
              <a:pPr/>
              <a:t>68</a:t>
            </a:fld>
            <a:endParaRPr lang="en-US" dirty="0"/>
          </a:p>
        </p:txBody>
      </p:sp>
      <p:sp>
        <p:nvSpPr>
          <p:cNvPr id="5" name="Title 4"/>
          <p:cNvSpPr>
            <a:spLocks noGrp="1"/>
          </p:cNvSpPr>
          <p:nvPr>
            <p:ph type="title"/>
          </p:nvPr>
        </p:nvSpPr>
        <p:spPr/>
        <p:txBody>
          <a:bodyPr/>
          <a:lstStyle/>
          <a:p>
            <a:r>
              <a:rPr lang="en-US" dirty="0"/>
              <a:t>Using Mini Bridge to View Files</a:t>
            </a:r>
          </a:p>
        </p:txBody>
      </p:sp>
    </p:spTree>
    <p:extLst>
      <p:ext uri="{BB962C8B-B14F-4D97-AF65-F5344CB8AC3E}">
        <p14:creationId xmlns:p14="http://schemas.microsoft.com/office/powerpoint/2010/main" val="10983675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9092" y="1371600"/>
            <a:ext cx="5245819" cy="4865688"/>
          </a:xfrm>
        </p:spPr>
      </p:pic>
      <p:sp>
        <p:nvSpPr>
          <p:cNvPr id="4" name="Slide Number Placeholder 3"/>
          <p:cNvSpPr>
            <a:spLocks noGrp="1"/>
          </p:cNvSpPr>
          <p:nvPr>
            <p:ph type="sldNum" sz="quarter" idx="12"/>
          </p:nvPr>
        </p:nvSpPr>
        <p:spPr/>
        <p:txBody>
          <a:bodyPr/>
          <a:lstStyle/>
          <a:p>
            <a:fld id="{C5B040E3-E7AD-4D6F-84F3-0CFC8A5C384E}" type="slidenum">
              <a:rPr lang="en-US" smtClean="0"/>
              <a:pPr/>
              <a:t>69</a:t>
            </a:fld>
            <a:endParaRPr lang="en-US" dirty="0"/>
          </a:p>
        </p:txBody>
      </p:sp>
      <p:sp>
        <p:nvSpPr>
          <p:cNvPr id="5" name="Title 4"/>
          <p:cNvSpPr>
            <a:spLocks noGrp="1"/>
          </p:cNvSpPr>
          <p:nvPr>
            <p:ph type="title"/>
          </p:nvPr>
        </p:nvSpPr>
        <p:spPr/>
        <p:txBody>
          <a:bodyPr/>
          <a:lstStyle/>
          <a:p>
            <a:r>
              <a:rPr lang="en-US" dirty="0"/>
              <a:t>Using Mini Bridge to View Files</a:t>
            </a:r>
          </a:p>
        </p:txBody>
      </p:sp>
    </p:spTree>
    <p:extLst>
      <p:ext uri="{BB962C8B-B14F-4D97-AF65-F5344CB8AC3E}">
        <p14:creationId xmlns:p14="http://schemas.microsoft.com/office/powerpoint/2010/main" val="3020936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Find an appropriate image or photo</a:t>
            </a:r>
          </a:p>
          <a:p>
            <a:r>
              <a:rPr lang="en-US" dirty="0"/>
              <a:t>Determine how to edit the photo to highlight the theme</a:t>
            </a:r>
          </a:p>
          <a:p>
            <a:r>
              <a:rPr lang="en-US" dirty="0"/>
              <a:t>Identify finishing touches that will further enhance the photo</a:t>
            </a:r>
          </a:p>
          <a:p>
            <a:r>
              <a:rPr lang="en-US" dirty="0"/>
              <a:t>Prepare for publication</a:t>
            </a:r>
          </a:p>
        </p:txBody>
      </p:sp>
      <p:sp>
        <p:nvSpPr>
          <p:cNvPr id="4" name="Slide Number Placeholder 3"/>
          <p:cNvSpPr>
            <a:spLocks noGrp="1"/>
          </p:cNvSpPr>
          <p:nvPr>
            <p:ph type="sldNum" sz="quarter" idx="12"/>
          </p:nvPr>
        </p:nvSpPr>
        <p:spPr/>
        <p:txBody>
          <a:bodyPr/>
          <a:lstStyle/>
          <a:p>
            <a:fld id="{C5B040E3-E7AD-4D6F-84F3-0CFC8A5C384E}" type="slidenum">
              <a:rPr lang="en-US" smtClean="0"/>
              <a:pPr/>
              <a:t>7</a:t>
            </a:fld>
            <a:endParaRPr lang="en-US" dirty="0"/>
          </a:p>
        </p:txBody>
      </p:sp>
      <p:sp>
        <p:nvSpPr>
          <p:cNvPr id="5" name="Title 4"/>
          <p:cNvSpPr>
            <a:spLocks noGrp="1"/>
          </p:cNvSpPr>
          <p:nvPr>
            <p:ph type="title"/>
          </p:nvPr>
        </p:nvSpPr>
        <p:spPr/>
        <p:txBody>
          <a:bodyPr/>
          <a:lstStyle/>
          <a:p>
            <a:r>
              <a:rPr lang="en-US" dirty="0"/>
              <a:t>General Project Guidelines</a:t>
            </a:r>
          </a:p>
        </p:txBody>
      </p:sp>
    </p:spTree>
    <p:extLst>
      <p:ext uri="{BB962C8B-B14F-4D97-AF65-F5344CB8AC3E}">
        <p14:creationId xmlns:p14="http://schemas.microsoft.com/office/powerpoint/2010/main" val="33029490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With Photoshop open on your system, press the F1 key to access Photoshop Help online</a:t>
            </a:r>
          </a:p>
          <a:p>
            <a:r>
              <a:rPr lang="en-US" dirty="0"/>
              <a:t>If necessary, double-click the title bar to maximize the window</a:t>
            </a:r>
          </a:p>
        </p:txBody>
      </p:sp>
      <p:sp>
        <p:nvSpPr>
          <p:cNvPr id="4" name="Slide Number Placeholder 3"/>
          <p:cNvSpPr>
            <a:spLocks noGrp="1"/>
          </p:cNvSpPr>
          <p:nvPr>
            <p:ph type="sldNum" sz="quarter" idx="12"/>
          </p:nvPr>
        </p:nvSpPr>
        <p:spPr/>
        <p:txBody>
          <a:bodyPr/>
          <a:lstStyle/>
          <a:p>
            <a:fld id="{C5B040E3-E7AD-4D6F-84F3-0CFC8A5C384E}" type="slidenum">
              <a:rPr lang="en-US" smtClean="0"/>
              <a:pPr/>
              <a:t>70</a:t>
            </a:fld>
            <a:endParaRPr lang="en-US" dirty="0"/>
          </a:p>
        </p:txBody>
      </p:sp>
      <p:sp>
        <p:nvSpPr>
          <p:cNvPr id="5" name="Title 4"/>
          <p:cNvSpPr>
            <a:spLocks noGrp="1"/>
          </p:cNvSpPr>
          <p:nvPr>
            <p:ph type="title"/>
          </p:nvPr>
        </p:nvSpPr>
        <p:spPr/>
        <p:txBody>
          <a:bodyPr/>
          <a:lstStyle/>
          <a:p>
            <a:r>
              <a:rPr lang="en-US" dirty="0"/>
              <a:t>Accessing Photoshop Help</a:t>
            </a:r>
          </a:p>
        </p:txBody>
      </p:sp>
    </p:spTree>
    <p:extLst>
      <p:ext uri="{BB962C8B-B14F-4D97-AF65-F5344CB8AC3E}">
        <p14:creationId xmlns:p14="http://schemas.microsoft.com/office/powerpoint/2010/main" val="557355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53552" y="1371600"/>
            <a:ext cx="6436899" cy="4865688"/>
          </a:xfrm>
        </p:spPr>
      </p:pic>
      <p:sp>
        <p:nvSpPr>
          <p:cNvPr id="4" name="Slide Number Placeholder 3"/>
          <p:cNvSpPr>
            <a:spLocks noGrp="1"/>
          </p:cNvSpPr>
          <p:nvPr>
            <p:ph type="sldNum" sz="quarter" idx="12"/>
          </p:nvPr>
        </p:nvSpPr>
        <p:spPr/>
        <p:txBody>
          <a:bodyPr/>
          <a:lstStyle/>
          <a:p>
            <a:fld id="{C5B040E3-E7AD-4D6F-84F3-0CFC8A5C384E}" type="slidenum">
              <a:rPr lang="en-US" smtClean="0"/>
              <a:pPr/>
              <a:t>71</a:t>
            </a:fld>
            <a:endParaRPr lang="en-US" dirty="0"/>
          </a:p>
        </p:txBody>
      </p:sp>
      <p:sp>
        <p:nvSpPr>
          <p:cNvPr id="5" name="Title 4"/>
          <p:cNvSpPr>
            <a:spLocks noGrp="1"/>
          </p:cNvSpPr>
          <p:nvPr>
            <p:ph type="title"/>
          </p:nvPr>
        </p:nvSpPr>
        <p:spPr/>
        <p:txBody>
          <a:bodyPr/>
          <a:lstStyle/>
          <a:p>
            <a:r>
              <a:rPr lang="en-US" dirty="0"/>
              <a:t>Accessing Photoshop Help</a:t>
            </a:r>
          </a:p>
        </p:txBody>
      </p:sp>
    </p:spTree>
    <p:extLst>
      <p:ext uri="{BB962C8B-B14F-4D97-AF65-F5344CB8AC3E}">
        <p14:creationId xmlns:p14="http://schemas.microsoft.com/office/powerpoint/2010/main" val="35343939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Click to display a check mark in the ‘Search current site only’ or ‘Adobe reference only’ check box</a:t>
            </a:r>
          </a:p>
          <a:p>
            <a:r>
              <a:rPr lang="en-US" dirty="0"/>
              <a:t>Click the Search box and then type the desired search topic</a:t>
            </a:r>
          </a:p>
          <a:p>
            <a:r>
              <a:rPr lang="en-US" dirty="0"/>
              <a:t>Press the ENTER key to display the relevant links</a:t>
            </a:r>
          </a:p>
          <a:p>
            <a:r>
              <a:rPr lang="en-US" dirty="0"/>
              <a:t>Click the desired link to display the contents</a:t>
            </a:r>
          </a:p>
          <a:p>
            <a:r>
              <a:rPr lang="en-US" dirty="0"/>
              <a:t>Scroll as necessary to read the information</a:t>
            </a:r>
          </a:p>
        </p:txBody>
      </p:sp>
      <p:sp>
        <p:nvSpPr>
          <p:cNvPr id="4" name="Slide Number Placeholder 3"/>
          <p:cNvSpPr>
            <a:spLocks noGrp="1"/>
          </p:cNvSpPr>
          <p:nvPr>
            <p:ph type="sldNum" sz="quarter" idx="12"/>
          </p:nvPr>
        </p:nvSpPr>
        <p:spPr/>
        <p:txBody>
          <a:bodyPr/>
          <a:lstStyle/>
          <a:p>
            <a:fld id="{C5B040E3-E7AD-4D6F-84F3-0CFC8A5C384E}" type="slidenum">
              <a:rPr lang="en-US" smtClean="0"/>
              <a:pPr/>
              <a:t>72</a:t>
            </a:fld>
            <a:endParaRPr lang="en-US" dirty="0"/>
          </a:p>
        </p:txBody>
      </p:sp>
      <p:sp>
        <p:nvSpPr>
          <p:cNvPr id="5" name="Title 4"/>
          <p:cNvSpPr>
            <a:spLocks noGrp="1"/>
          </p:cNvSpPr>
          <p:nvPr>
            <p:ph type="title"/>
          </p:nvPr>
        </p:nvSpPr>
        <p:spPr/>
        <p:txBody>
          <a:bodyPr/>
          <a:lstStyle/>
          <a:p>
            <a:r>
              <a:rPr lang="en-US" dirty="0"/>
              <a:t>Using the Help Search Box</a:t>
            </a:r>
          </a:p>
        </p:txBody>
      </p:sp>
    </p:spTree>
    <p:extLst>
      <p:ext uri="{BB962C8B-B14F-4D97-AF65-F5344CB8AC3E}">
        <p14:creationId xmlns:p14="http://schemas.microsoft.com/office/powerpoint/2010/main" val="6701452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951" y="1371600"/>
            <a:ext cx="6788098" cy="4865688"/>
          </a:xfrm>
        </p:spPr>
      </p:pic>
      <p:sp>
        <p:nvSpPr>
          <p:cNvPr id="4" name="Slide Number Placeholder 3"/>
          <p:cNvSpPr>
            <a:spLocks noGrp="1"/>
          </p:cNvSpPr>
          <p:nvPr>
            <p:ph type="sldNum" sz="quarter" idx="12"/>
          </p:nvPr>
        </p:nvSpPr>
        <p:spPr/>
        <p:txBody>
          <a:bodyPr/>
          <a:lstStyle/>
          <a:p>
            <a:fld id="{C5B040E3-E7AD-4D6F-84F3-0CFC8A5C384E}" type="slidenum">
              <a:rPr lang="en-US" smtClean="0"/>
              <a:pPr/>
              <a:t>73</a:t>
            </a:fld>
            <a:endParaRPr lang="en-US" dirty="0"/>
          </a:p>
        </p:txBody>
      </p:sp>
      <p:sp>
        <p:nvSpPr>
          <p:cNvPr id="5" name="Title 4"/>
          <p:cNvSpPr>
            <a:spLocks noGrp="1"/>
          </p:cNvSpPr>
          <p:nvPr>
            <p:ph type="title"/>
          </p:nvPr>
        </p:nvSpPr>
        <p:spPr/>
        <p:txBody>
          <a:bodyPr/>
          <a:lstStyle/>
          <a:p>
            <a:r>
              <a:rPr lang="en-US" dirty="0"/>
              <a:t>Using the Help Search Box</a:t>
            </a:r>
          </a:p>
        </p:txBody>
      </p:sp>
    </p:spTree>
    <p:extLst>
      <p:ext uri="{BB962C8B-B14F-4D97-AF65-F5344CB8AC3E}">
        <p14:creationId xmlns:p14="http://schemas.microsoft.com/office/powerpoint/2010/main" val="8512255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Start Photoshop and customize the Photoshop workspace</a:t>
            </a:r>
          </a:p>
          <a:p>
            <a:r>
              <a:rPr lang="en-US" dirty="0"/>
              <a:t>Open a photo</a:t>
            </a:r>
          </a:p>
          <a:p>
            <a:r>
              <a:rPr lang="en-US" dirty="0"/>
              <a:t>Identify parts of the Photoshop workspace</a:t>
            </a:r>
          </a:p>
          <a:p>
            <a:r>
              <a:rPr lang="en-US" dirty="0"/>
              <a:t>Explain file types</a:t>
            </a:r>
          </a:p>
          <a:p>
            <a:r>
              <a:rPr lang="en-US" dirty="0"/>
              <a:t>Save a photo for both print and the Web</a:t>
            </a:r>
          </a:p>
          <a:p>
            <a:r>
              <a:rPr lang="en-US" dirty="0"/>
              <a:t>View a photo using the Zoom Tool, Navigator panel, Hand Tool, and screen modes</a:t>
            </a:r>
          </a:p>
          <a:p>
            <a:r>
              <a:rPr lang="en-US" dirty="0"/>
              <a:t>Display rulers</a:t>
            </a:r>
          </a:p>
        </p:txBody>
      </p:sp>
      <p:sp>
        <p:nvSpPr>
          <p:cNvPr id="4" name="Slide Number Placeholder 3"/>
          <p:cNvSpPr>
            <a:spLocks noGrp="1"/>
          </p:cNvSpPr>
          <p:nvPr>
            <p:ph type="sldNum" sz="quarter" idx="12"/>
          </p:nvPr>
        </p:nvSpPr>
        <p:spPr/>
        <p:txBody>
          <a:bodyPr/>
          <a:lstStyle/>
          <a:p>
            <a:fld id="{C5B040E3-E7AD-4D6F-84F3-0CFC8A5C384E}" type="slidenum">
              <a:rPr lang="en-US" smtClean="0"/>
              <a:pPr/>
              <a:t>74</a:t>
            </a:fld>
            <a:endParaRPr lang="en-US" dirty="0"/>
          </a:p>
        </p:txBody>
      </p:sp>
      <p:sp>
        <p:nvSpPr>
          <p:cNvPr id="5" name="Title 4"/>
          <p:cNvSpPr>
            <a:spLocks noGrp="1"/>
          </p:cNvSpPr>
          <p:nvPr>
            <p:ph type="title"/>
          </p:nvPr>
        </p:nvSpPr>
        <p:spPr/>
        <p:txBody>
          <a:bodyPr/>
          <a:lstStyle/>
          <a:p>
            <a:r>
              <a:rPr lang="en-US" dirty="0"/>
              <a:t>Course Summary</a:t>
            </a:r>
          </a:p>
        </p:txBody>
      </p:sp>
    </p:spTree>
    <p:extLst>
      <p:ext uri="{BB962C8B-B14F-4D97-AF65-F5344CB8AC3E}">
        <p14:creationId xmlns:p14="http://schemas.microsoft.com/office/powerpoint/2010/main" val="42783148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fontScale="92500" lnSpcReduction="10000"/>
          </a:bodyPr>
          <a:lstStyle/>
          <a:p>
            <a:r>
              <a:rPr lang="en-US" dirty="0"/>
              <a:t>Crop a photo using the Rule of Thirds overlay</a:t>
            </a:r>
          </a:p>
          <a:p>
            <a:r>
              <a:rPr lang="en-US" dirty="0"/>
              <a:t>Create a blended border by stroking a selection</a:t>
            </a:r>
          </a:p>
          <a:p>
            <a:r>
              <a:rPr lang="fr-FR" dirty="0"/>
              <a:t>Open a </a:t>
            </a:r>
            <a:r>
              <a:rPr lang="fr-FR" dirty="0" err="1"/>
              <a:t>recent</a:t>
            </a:r>
            <a:r>
              <a:rPr lang="fr-FR" dirty="0"/>
              <a:t> file</a:t>
            </a:r>
          </a:p>
          <a:p>
            <a:r>
              <a:rPr lang="en-US" dirty="0"/>
              <a:t>Resize a photo</a:t>
            </a:r>
          </a:p>
          <a:p>
            <a:r>
              <a:rPr lang="en-US" dirty="0"/>
              <a:t>Print a photo</a:t>
            </a:r>
          </a:p>
          <a:p>
            <a:r>
              <a:rPr lang="en-US" dirty="0"/>
              <a:t>View files in Mini Bridge</a:t>
            </a:r>
          </a:p>
          <a:p>
            <a:r>
              <a:rPr lang="en-US" dirty="0"/>
              <a:t>Access Photoshop Help</a:t>
            </a:r>
          </a:p>
          <a:p>
            <a:r>
              <a:rPr lang="en-US" dirty="0"/>
              <a:t>Close a file</a:t>
            </a:r>
          </a:p>
          <a:p>
            <a:r>
              <a:rPr lang="en-US" dirty="0"/>
              <a:t>Quit Photoshop</a:t>
            </a:r>
          </a:p>
        </p:txBody>
      </p:sp>
      <p:sp>
        <p:nvSpPr>
          <p:cNvPr id="13" name="Title 12"/>
          <p:cNvSpPr>
            <a:spLocks noGrp="1"/>
          </p:cNvSpPr>
          <p:nvPr>
            <p:ph type="title"/>
          </p:nvPr>
        </p:nvSpPr>
        <p:spPr>
          <a:xfrm>
            <a:off x="152400" y="76200"/>
            <a:ext cx="8229600" cy="1219200"/>
          </a:xfrm>
        </p:spPr>
        <p:txBody>
          <a:bodyPr/>
          <a:lstStyle/>
          <a:p>
            <a:r>
              <a:rPr lang="en-US" dirty="0"/>
              <a:t>Course Summary</a:t>
            </a:r>
          </a:p>
        </p:txBody>
      </p:sp>
      <p:sp>
        <p:nvSpPr>
          <p:cNvPr id="16" name="Slide Number Placeholder 15"/>
          <p:cNvSpPr>
            <a:spLocks noGrp="1"/>
          </p:cNvSpPr>
          <p:nvPr>
            <p:ph type="sldNum" sz="quarter" idx="12"/>
          </p:nvPr>
        </p:nvSpPr>
        <p:spPr/>
        <p:txBody>
          <a:bodyPr/>
          <a:lstStyle/>
          <a:p>
            <a:fld id="{C5B040E3-E7AD-4D6F-84F3-0CFC8A5C384E}" type="slidenum">
              <a:rPr lang="en-US" smtClean="0"/>
              <a:pPr/>
              <a:t>75</a:t>
            </a:fld>
            <a:endParaRPr lang="en-US" dirty="0"/>
          </a:p>
        </p:txBody>
      </p:sp>
    </p:spTree>
    <p:extLst>
      <p:ext uri="{BB962C8B-B14F-4D97-AF65-F5344CB8AC3E}">
        <p14:creationId xmlns:p14="http://schemas.microsoft.com/office/powerpoint/2010/main" val="3911923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Click the Start button on the Windows 7 taskbar to display the Start menu</a:t>
            </a:r>
          </a:p>
          <a:p>
            <a:r>
              <a:rPr lang="en-US" dirty="0"/>
              <a:t>Type </a:t>
            </a:r>
            <a:r>
              <a:rPr lang="en-US" dirty="0">
                <a:latin typeface="Courier New" pitchFamily="49" charset="0"/>
                <a:cs typeface="Courier New" pitchFamily="49" charset="0"/>
              </a:rPr>
              <a:t>Photoshop CS5 </a:t>
            </a:r>
            <a:r>
              <a:rPr lang="en-US" dirty="0"/>
              <a:t>as the search text in the ‘Search programs and files’ text box, and watch the search results appear on the Start menu</a:t>
            </a:r>
          </a:p>
          <a:p>
            <a:r>
              <a:rPr lang="en-US" dirty="0"/>
              <a:t>Click Adobe Photoshop CS5 in the search results on the Start menu to start Photoshop</a:t>
            </a:r>
          </a:p>
          <a:p>
            <a:r>
              <a:rPr lang="en-US" dirty="0"/>
              <a:t>After a few moments, when the Photoshop window is displayed, if the window is not maximized, click the Maximize button next to the Close button on the title bar to maximize the window</a:t>
            </a:r>
          </a:p>
        </p:txBody>
      </p:sp>
      <p:sp>
        <p:nvSpPr>
          <p:cNvPr id="4" name="Slide Number Placeholder 3"/>
          <p:cNvSpPr>
            <a:spLocks noGrp="1"/>
          </p:cNvSpPr>
          <p:nvPr>
            <p:ph type="sldNum" sz="quarter" idx="12"/>
          </p:nvPr>
        </p:nvSpPr>
        <p:spPr/>
        <p:txBody>
          <a:bodyPr/>
          <a:lstStyle/>
          <a:p>
            <a:fld id="{C5B040E3-E7AD-4D6F-84F3-0CFC8A5C384E}" type="slidenum">
              <a:rPr lang="en-US" smtClean="0"/>
              <a:pPr/>
              <a:t>8</a:t>
            </a:fld>
            <a:endParaRPr lang="en-US" dirty="0"/>
          </a:p>
        </p:txBody>
      </p:sp>
      <p:sp>
        <p:nvSpPr>
          <p:cNvPr id="5" name="Title 4"/>
          <p:cNvSpPr>
            <a:spLocks noGrp="1"/>
          </p:cNvSpPr>
          <p:nvPr>
            <p:ph type="title"/>
          </p:nvPr>
        </p:nvSpPr>
        <p:spPr/>
        <p:txBody>
          <a:bodyPr/>
          <a:lstStyle/>
          <a:p>
            <a:r>
              <a:rPr lang="en-US" dirty="0"/>
              <a:t>Starting Photoshop</a:t>
            </a:r>
          </a:p>
        </p:txBody>
      </p:sp>
    </p:spTree>
    <p:extLst>
      <p:ext uri="{BB962C8B-B14F-4D97-AF65-F5344CB8AC3E}">
        <p14:creationId xmlns:p14="http://schemas.microsoft.com/office/powerpoint/2010/main" val="820517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9063" y="1371600"/>
            <a:ext cx="6705874" cy="4865688"/>
          </a:xfrm>
        </p:spPr>
      </p:pic>
      <p:sp>
        <p:nvSpPr>
          <p:cNvPr id="4" name="Slide Number Placeholder 3"/>
          <p:cNvSpPr>
            <a:spLocks noGrp="1"/>
          </p:cNvSpPr>
          <p:nvPr>
            <p:ph type="sldNum" sz="quarter" idx="12"/>
          </p:nvPr>
        </p:nvSpPr>
        <p:spPr/>
        <p:txBody>
          <a:bodyPr/>
          <a:lstStyle/>
          <a:p>
            <a:fld id="{C5B040E3-E7AD-4D6F-84F3-0CFC8A5C384E}" type="slidenum">
              <a:rPr lang="en-US" smtClean="0"/>
              <a:pPr/>
              <a:t>9</a:t>
            </a:fld>
            <a:endParaRPr lang="en-US" dirty="0"/>
          </a:p>
        </p:txBody>
      </p:sp>
      <p:sp>
        <p:nvSpPr>
          <p:cNvPr id="5" name="Title 4"/>
          <p:cNvSpPr>
            <a:spLocks noGrp="1"/>
          </p:cNvSpPr>
          <p:nvPr>
            <p:ph type="title"/>
          </p:nvPr>
        </p:nvSpPr>
        <p:spPr>
          <a:xfrm>
            <a:off x="152400" y="0"/>
            <a:ext cx="8991600" cy="1371600"/>
          </a:xfrm>
        </p:spPr>
        <p:txBody>
          <a:bodyPr>
            <a:normAutofit fontScale="90000"/>
          </a:bodyPr>
          <a:lstStyle/>
          <a:p>
            <a:r>
              <a:rPr lang="en-US" dirty="0"/>
              <a:t>Starting Photoshop </a:t>
            </a:r>
            <a:br>
              <a:rPr lang="en-US" dirty="0"/>
            </a:br>
            <a:r>
              <a:rPr lang="en-US" sz="3100" dirty="0"/>
              <a:t>You will see this on a test to label the parts of the Photoshop Workspace.</a:t>
            </a:r>
            <a:endParaRPr lang="en-US" dirty="0"/>
          </a:p>
        </p:txBody>
      </p:sp>
    </p:spTree>
    <p:extLst>
      <p:ext uri="{BB962C8B-B14F-4D97-AF65-F5344CB8AC3E}">
        <p14:creationId xmlns:p14="http://schemas.microsoft.com/office/powerpoint/2010/main" val="3036049974"/>
      </p:ext>
    </p:extLst>
  </p:cSld>
  <p:clrMapOvr>
    <a:masterClrMapping/>
  </p:clrMapOvr>
</p:sld>
</file>

<file path=ppt/theme/theme1.xml><?xml version="1.0" encoding="utf-8"?>
<a:theme xmlns:a="http://schemas.openxmlformats.org/drawingml/2006/main" name="ShellyCashm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ShellyCashman</Template>
  <TotalTime>1579</TotalTime>
  <Words>3232</Words>
  <Application>Microsoft Office PowerPoint</Application>
  <PresentationFormat>On-screen Show (4:3)</PresentationFormat>
  <Paragraphs>369</Paragraphs>
  <Slides>75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Courier New</vt:lpstr>
      <vt:lpstr>Franklin Gothic Medium</vt:lpstr>
      <vt:lpstr>ShellyCashman</vt:lpstr>
      <vt:lpstr>PowerPoint Presentation</vt:lpstr>
      <vt:lpstr>Objectives</vt:lpstr>
      <vt:lpstr>Objectives</vt:lpstr>
      <vt:lpstr>TERMS TO KNOW!!!!   YOU WILL SEE THESE ON A TEST!!</vt:lpstr>
      <vt:lpstr>TERMS TO KNOW!!!!   YOU WILL SEE THESE ON A TEST!!</vt:lpstr>
      <vt:lpstr>Project – Rock Card Graphic</vt:lpstr>
      <vt:lpstr>General Project Guidelines</vt:lpstr>
      <vt:lpstr>Starting Photoshop</vt:lpstr>
      <vt:lpstr>Starting Photoshop  You will see this on a test to label the parts of the Photoshop Workspace.</vt:lpstr>
      <vt:lpstr>TERMS TO KNOW!!!!   YOU WILL SEE THESE ON A TEST!!</vt:lpstr>
      <vt:lpstr>Selecting the Essentials Workspace</vt:lpstr>
      <vt:lpstr>Selecting the Essentials Workspace</vt:lpstr>
      <vt:lpstr>Resetting the Tools Panel</vt:lpstr>
      <vt:lpstr>Resetting the Options Bar</vt:lpstr>
      <vt:lpstr>Resetting the Options Bar</vt:lpstr>
      <vt:lpstr>TERMS TO KNOW!!!!   YOU WILL SEE THESE ON A TEST!!</vt:lpstr>
      <vt:lpstr>Opening a Photo</vt:lpstr>
      <vt:lpstr>Opening a Photo</vt:lpstr>
      <vt:lpstr>The Application Bar – You will need to know this so you can label it on a test.</vt:lpstr>
      <vt:lpstr>The Menu Bar and the Options Bar</vt:lpstr>
      <vt:lpstr>TERMS TO KNOW!!!!   YOU WILL SEE THESE ON A TEST!!</vt:lpstr>
      <vt:lpstr>The Tools Panel – get familiar with the tool bar, we will use it to edit all images.</vt:lpstr>
      <vt:lpstr>TERMS TO KNOW!!!!   YOU WILL SEE THESE ON A TEST!!</vt:lpstr>
      <vt:lpstr>The Document Window is the light gray area within the workspace that displays the active file or image.</vt:lpstr>
      <vt:lpstr>TERMS TO KNOW!!!!   YOU WILL SEE THESE ON A TEST!!</vt:lpstr>
      <vt:lpstr>A Panel is a collection of graphically displayed choices and commands, such as those involving colors, brushes, actions, or layers.</vt:lpstr>
      <vt:lpstr>TERMS TO KNOW!!!!   YOU WILL SEE THESE ON A TEST!!</vt:lpstr>
      <vt:lpstr>Saving a Photo in the PSD Format</vt:lpstr>
      <vt:lpstr>Saving a Photo in the PSD Format</vt:lpstr>
      <vt:lpstr>Saving Files</vt:lpstr>
      <vt:lpstr>Zoom Tool allows you to focus on certain areas of a photo that you want to edit.</vt:lpstr>
      <vt:lpstr>Using the Zoom Tool</vt:lpstr>
      <vt:lpstr>Opening the Navigator Panel</vt:lpstr>
      <vt:lpstr>Navigator Panel is another way to zoom in and move around your photo.</vt:lpstr>
      <vt:lpstr>Collapsing the Navigator Panel</vt:lpstr>
      <vt:lpstr>Hand Tool is another way to move around a photo if it is to big for the document window.</vt:lpstr>
      <vt:lpstr>Using the Hand Tool</vt:lpstr>
      <vt:lpstr>Changing the Magnification</vt:lpstr>
      <vt:lpstr>Changing the Screen Mode</vt:lpstr>
      <vt:lpstr>Screen Modes</vt:lpstr>
      <vt:lpstr>Displaying Rulers</vt:lpstr>
      <vt:lpstr>Displaying Rulers</vt:lpstr>
      <vt:lpstr>Editing the Photo</vt:lpstr>
      <vt:lpstr>Cropping a Photo to cut away part of the image that you do not need.</vt:lpstr>
      <vt:lpstr>Creating a Selection</vt:lpstr>
      <vt:lpstr>Stroking a Selection</vt:lpstr>
      <vt:lpstr>Stroke is a colored outline around a photo.</vt:lpstr>
      <vt:lpstr>Modifying a Selection</vt:lpstr>
      <vt:lpstr>Modifying a Selection</vt:lpstr>
      <vt:lpstr>Switching Foreground  and Background Colors</vt:lpstr>
      <vt:lpstr>Deselecting</vt:lpstr>
      <vt:lpstr>Saving a Photo  with the Same File Name</vt:lpstr>
      <vt:lpstr>Closing a Photo</vt:lpstr>
      <vt:lpstr>Opening a Recent File</vt:lpstr>
      <vt:lpstr>Resizing the Image</vt:lpstr>
      <vt:lpstr>Resizing the Image…Resize means to scale or change the dimensions of the photo.</vt:lpstr>
      <vt:lpstr>Saving a Photo with a Different Name</vt:lpstr>
      <vt:lpstr>Printing a Photo</vt:lpstr>
      <vt:lpstr>Printing a Photo</vt:lpstr>
      <vt:lpstr>Previewing Using the Save for  Web &amp; Devices Dialog Box</vt:lpstr>
      <vt:lpstr>Previewing Using the Save for  Web &amp; Devices Dialog Box</vt:lpstr>
      <vt:lpstr>Choosing a Download Speed</vt:lpstr>
      <vt:lpstr>Previewing a Photo on the Web</vt:lpstr>
      <vt:lpstr>Previewing a Photo on the Web</vt:lpstr>
      <vt:lpstr>Saving a Photo as a Web Page</vt:lpstr>
      <vt:lpstr>Saving a Photo as a Web Page</vt:lpstr>
      <vt:lpstr>Using Mini Bridge to View Files</vt:lpstr>
      <vt:lpstr>Using Mini Bridge to View Files</vt:lpstr>
      <vt:lpstr>Using Mini Bridge to View Files</vt:lpstr>
      <vt:lpstr>Accessing Photoshop Help</vt:lpstr>
      <vt:lpstr>Accessing Photoshop Help</vt:lpstr>
      <vt:lpstr>Using the Help Search Box</vt:lpstr>
      <vt:lpstr>Using the Help Search Box</vt:lpstr>
      <vt:lpstr>Course Summary</vt:lpstr>
      <vt:lpstr>Course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Adobe Photoshop CS5</dc:title>
  <dc:creator>Steven Freund</dc:creator>
  <cp:lastModifiedBy>Mustafa Moosa Qasim</cp:lastModifiedBy>
  <cp:revision>42</cp:revision>
  <dcterms:created xsi:type="dcterms:W3CDTF">2010-07-19T22:21:47Z</dcterms:created>
  <dcterms:modified xsi:type="dcterms:W3CDTF">2020-02-24T15:50:07Z</dcterms:modified>
</cp:coreProperties>
</file>